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5"/>
  </p:notesMasterIdLst>
  <p:sldIdLst>
    <p:sldId id="296" r:id="rId5"/>
    <p:sldId id="414" r:id="rId6"/>
    <p:sldId id="304" r:id="rId7"/>
    <p:sldId id="421" r:id="rId8"/>
    <p:sldId id="306" r:id="rId9"/>
    <p:sldId id="307" r:id="rId10"/>
    <p:sldId id="308" r:id="rId11"/>
    <p:sldId id="309" r:id="rId12"/>
    <p:sldId id="310" r:id="rId13"/>
    <p:sldId id="297" r:id="rId14"/>
    <p:sldId id="298" r:id="rId15"/>
    <p:sldId id="299" r:id="rId16"/>
    <p:sldId id="301" r:id="rId17"/>
    <p:sldId id="311" r:id="rId18"/>
    <p:sldId id="302" r:id="rId19"/>
    <p:sldId id="422" r:id="rId20"/>
    <p:sldId id="423" r:id="rId21"/>
    <p:sldId id="424" r:id="rId22"/>
    <p:sldId id="314" r:id="rId23"/>
    <p:sldId id="316" r:id="rId24"/>
    <p:sldId id="312" r:id="rId25"/>
    <p:sldId id="400" r:id="rId26"/>
    <p:sldId id="416" r:id="rId27"/>
    <p:sldId id="417" r:id="rId28"/>
    <p:sldId id="315" r:id="rId29"/>
    <p:sldId id="425" r:id="rId30"/>
    <p:sldId id="420" r:id="rId31"/>
    <p:sldId id="361" r:id="rId32"/>
    <p:sldId id="362" r:id="rId33"/>
    <p:sldId id="356" r:id="rId34"/>
    <p:sldId id="318" r:id="rId35"/>
    <p:sldId id="405" r:id="rId36"/>
    <p:sldId id="406" r:id="rId37"/>
    <p:sldId id="332" r:id="rId38"/>
    <p:sldId id="408" r:id="rId39"/>
    <p:sldId id="376" r:id="rId40"/>
    <p:sldId id="338" r:id="rId41"/>
    <p:sldId id="410" r:id="rId42"/>
    <p:sldId id="384" r:id="rId43"/>
    <p:sldId id="411" r:id="rId44"/>
    <p:sldId id="330" r:id="rId45"/>
    <p:sldId id="323" r:id="rId46"/>
    <p:sldId id="339" r:id="rId47"/>
    <p:sldId id="404" r:id="rId48"/>
    <p:sldId id="326" r:id="rId49"/>
    <p:sldId id="303" r:id="rId50"/>
    <p:sldId id="413" r:id="rId51"/>
    <p:sldId id="377" r:id="rId52"/>
    <p:sldId id="412" r:id="rId53"/>
    <p:sldId id="259" r:id="rId5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7DD"/>
    <a:srgbClr val="FF3399"/>
    <a:srgbClr val="FF99FF"/>
    <a:srgbClr val="008080"/>
    <a:srgbClr val="800080"/>
    <a:srgbClr val="9A57CD"/>
    <a:srgbClr val="DFC9EF"/>
    <a:srgbClr val="AC75D5"/>
    <a:srgbClr val="9966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84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20D53-BB51-487B-8B58-98EC915D9EB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12F2487-CFB2-408E-861C-04951CA28459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En línea</a:t>
          </a:r>
        </a:p>
      </dgm:t>
    </dgm:pt>
    <dgm:pt modelId="{D7843FBE-B930-424A-A026-8B11BE0BA964}" type="parTrans" cxnId="{1D7E4660-8277-4302-9C1D-86A70F45DA88}">
      <dgm:prSet/>
      <dgm:spPr/>
      <dgm:t>
        <a:bodyPr/>
        <a:lstStyle/>
        <a:p>
          <a:endParaRPr lang="es-MX"/>
        </a:p>
      </dgm:t>
    </dgm:pt>
    <dgm:pt modelId="{E024AAAF-87E2-4473-9B93-9B0732F52A3A}" type="sibTrans" cxnId="{1D7E4660-8277-4302-9C1D-86A70F45DA88}">
      <dgm:prSet/>
      <dgm:spPr/>
      <dgm:t>
        <a:bodyPr/>
        <a:lstStyle/>
        <a:p>
          <a:endParaRPr lang="es-MX"/>
        </a:p>
      </dgm:t>
    </dgm:pt>
    <dgm:pt modelId="{4413F059-2145-4282-B5EC-5D6694FE157C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Introducción a la Ley de Transparencia, Acceso a la Información Pública y Rendición de Cuentas de la CDMX (ILTAIPRC-CDMX</a:t>
          </a:r>
        </a:p>
      </dgm:t>
    </dgm:pt>
    <dgm:pt modelId="{8CBF907A-E077-4B8C-93E0-509AFF3E5AE9}" type="parTrans" cxnId="{4C1A8BCE-A4B7-48B7-8D70-83171BED0E0B}">
      <dgm:prSet/>
      <dgm:spPr/>
      <dgm:t>
        <a:bodyPr/>
        <a:lstStyle/>
        <a:p>
          <a:endParaRPr lang="es-MX"/>
        </a:p>
      </dgm:t>
    </dgm:pt>
    <dgm:pt modelId="{48C42A14-2807-47EF-9E7A-0D277E793D4C}" type="sibTrans" cxnId="{4C1A8BCE-A4B7-48B7-8D70-83171BED0E0B}">
      <dgm:prSet/>
      <dgm:spPr/>
      <dgm:t>
        <a:bodyPr/>
        <a:lstStyle/>
        <a:p>
          <a:endParaRPr lang="es-MX"/>
        </a:p>
      </dgm:t>
    </dgm:pt>
    <dgm:pt modelId="{FF72C6EC-5AC1-4D7A-8D21-D20E3DD335C1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Introducción a la Protección de Datos Personales en Posesión de Sujetos Obligados de la CDMX (IPDPPSO – CDMX)</a:t>
          </a:r>
        </a:p>
      </dgm:t>
    </dgm:pt>
    <dgm:pt modelId="{AF6B0FB4-6E24-419A-B99C-F80037196D0D}" type="parTrans" cxnId="{34863257-3A96-428E-A6FB-5A5D8B83990B}">
      <dgm:prSet/>
      <dgm:spPr/>
      <dgm:t>
        <a:bodyPr/>
        <a:lstStyle/>
        <a:p>
          <a:endParaRPr lang="es-MX"/>
        </a:p>
      </dgm:t>
    </dgm:pt>
    <dgm:pt modelId="{5D3D84C4-043B-4879-8CDF-9FDA33C9E540}" type="sibTrans" cxnId="{34863257-3A96-428E-A6FB-5A5D8B83990B}">
      <dgm:prSet/>
      <dgm:spPr/>
      <dgm:t>
        <a:bodyPr/>
        <a:lstStyle/>
        <a:p>
          <a:endParaRPr lang="es-MX"/>
        </a:p>
      </dgm:t>
    </dgm:pt>
    <dgm:pt modelId="{542E5FE7-A5E4-4415-8093-05409FE88C9C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Aula virtual en tiempo real</a:t>
          </a:r>
        </a:p>
      </dgm:t>
    </dgm:pt>
    <dgm:pt modelId="{372E73B4-B5EC-493E-9813-B80807A712E0}" type="parTrans" cxnId="{56B82BF7-A444-4082-B114-B317ABC64593}">
      <dgm:prSet/>
      <dgm:spPr/>
      <dgm:t>
        <a:bodyPr/>
        <a:lstStyle/>
        <a:p>
          <a:endParaRPr lang="es-MX"/>
        </a:p>
      </dgm:t>
    </dgm:pt>
    <dgm:pt modelId="{EC9DACC0-3BE5-4549-86AC-1FC5669B5843}" type="sibTrans" cxnId="{56B82BF7-A444-4082-B114-B317ABC64593}">
      <dgm:prSet/>
      <dgm:spPr/>
      <dgm:t>
        <a:bodyPr/>
        <a:lstStyle/>
        <a:p>
          <a:endParaRPr lang="es-MX"/>
        </a:p>
      </dgm:t>
    </dgm:pt>
    <dgm:pt modelId="{1CD45FC3-7433-4B7F-925A-CFEFDF888AF5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latin typeface="Century Gothic" panose="020B0502020202020204" pitchFamily="34" charset="0"/>
              <a:cs typeface="Arial" panose="020B0604020202020204" pitchFamily="34" charset="0"/>
            </a:rPr>
            <a:t>Taller de Solicitudes de Información y Recurso de Revisión</a:t>
          </a:r>
          <a:endParaRPr lang="es-MX" dirty="0"/>
        </a:p>
      </dgm:t>
    </dgm:pt>
    <dgm:pt modelId="{EF53FF21-5372-495F-AB01-3613A57B1332}" type="parTrans" cxnId="{2173A2F0-62F6-4CCD-8762-1ADD8E427546}">
      <dgm:prSet/>
      <dgm:spPr/>
      <dgm:t>
        <a:bodyPr/>
        <a:lstStyle/>
        <a:p>
          <a:endParaRPr lang="es-MX"/>
        </a:p>
      </dgm:t>
    </dgm:pt>
    <dgm:pt modelId="{BC167672-84CE-4C29-8319-A2E4A3BE5273}" type="sibTrans" cxnId="{2173A2F0-62F6-4CCD-8762-1ADD8E427546}">
      <dgm:prSet/>
      <dgm:spPr/>
      <dgm:t>
        <a:bodyPr/>
        <a:lstStyle/>
        <a:p>
          <a:endParaRPr lang="es-MX"/>
        </a:p>
      </dgm:t>
    </dgm:pt>
    <dgm:pt modelId="{78C0D819-DB8D-4E7B-8951-73064F9502D3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Tutoriales</a:t>
          </a:r>
        </a:p>
      </dgm:t>
    </dgm:pt>
    <dgm:pt modelId="{6ABD743C-4F2C-4D08-8A69-4BF30F81A96A}" type="parTrans" cxnId="{2E6272DD-E208-4012-BC14-3089BBC0CC36}">
      <dgm:prSet/>
      <dgm:spPr/>
      <dgm:t>
        <a:bodyPr/>
        <a:lstStyle/>
        <a:p>
          <a:endParaRPr lang="es-MX"/>
        </a:p>
      </dgm:t>
    </dgm:pt>
    <dgm:pt modelId="{A714AA12-2FE4-4063-A956-9904FFBBAD74}" type="sibTrans" cxnId="{2E6272DD-E208-4012-BC14-3089BBC0CC36}">
      <dgm:prSet/>
      <dgm:spPr/>
      <dgm:t>
        <a:bodyPr/>
        <a:lstStyle/>
        <a:p>
          <a:endParaRPr lang="es-MX"/>
        </a:p>
      </dgm:t>
    </dgm:pt>
    <dgm:pt modelId="{9DD7FC90-A177-459C-A796-C2BDFCF59E31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Sistema de Portales de Obligaciones de Transparencia (SIPOT)</a:t>
          </a:r>
        </a:p>
      </dgm:t>
    </dgm:pt>
    <dgm:pt modelId="{6492E81D-BCAD-4D06-AF7A-33A04BD7FC10}" type="parTrans" cxnId="{5036A46E-022E-4168-94CA-5DF7EC63281B}">
      <dgm:prSet/>
      <dgm:spPr/>
      <dgm:t>
        <a:bodyPr/>
        <a:lstStyle/>
        <a:p>
          <a:endParaRPr lang="es-MX"/>
        </a:p>
      </dgm:t>
    </dgm:pt>
    <dgm:pt modelId="{8D4703D0-18F0-46AC-8AC0-C039FD77E4D4}" type="sibTrans" cxnId="{5036A46E-022E-4168-94CA-5DF7EC63281B}">
      <dgm:prSet/>
      <dgm:spPr/>
      <dgm:t>
        <a:bodyPr/>
        <a:lstStyle/>
        <a:p>
          <a:endParaRPr lang="es-MX"/>
        </a:p>
      </dgm:t>
    </dgm:pt>
    <dgm:pt modelId="{CF250931-204E-4D94-B14E-596A455064C4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Sistema de Gestión de Medios de Impugnación (SIGEMI)</a:t>
          </a:r>
        </a:p>
      </dgm:t>
    </dgm:pt>
    <dgm:pt modelId="{EDB7D4E7-45E0-4854-ADDF-7EBC5C356417}" type="parTrans" cxnId="{E14B828A-630B-4BF7-93E7-A0E3A8B0D003}">
      <dgm:prSet/>
      <dgm:spPr/>
      <dgm:t>
        <a:bodyPr/>
        <a:lstStyle/>
        <a:p>
          <a:endParaRPr lang="es-MX"/>
        </a:p>
      </dgm:t>
    </dgm:pt>
    <dgm:pt modelId="{E063112C-CABD-45BD-9C75-36344F25F517}" type="sibTrans" cxnId="{E14B828A-630B-4BF7-93E7-A0E3A8B0D003}">
      <dgm:prSet/>
      <dgm:spPr/>
      <dgm:t>
        <a:bodyPr/>
        <a:lstStyle/>
        <a:p>
          <a:endParaRPr lang="es-MX"/>
        </a:p>
      </dgm:t>
    </dgm:pt>
    <dgm:pt modelId="{8D2001C7-F548-41A2-8E93-8BBA89489C25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Profesionalización</a:t>
          </a:r>
        </a:p>
      </dgm:t>
    </dgm:pt>
    <dgm:pt modelId="{D4B67700-4FC1-48AE-81D5-F82187671064}" type="parTrans" cxnId="{BA2C84F9-6E76-471B-B98F-91801FD54353}">
      <dgm:prSet/>
      <dgm:spPr/>
      <dgm:t>
        <a:bodyPr/>
        <a:lstStyle/>
        <a:p>
          <a:endParaRPr lang="es-MX"/>
        </a:p>
      </dgm:t>
    </dgm:pt>
    <dgm:pt modelId="{804C268A-6DB0-4F3F-96BA-A5AF441F65C2}" type="sibTrans" cxnId="{BA2C84F9-6E76-471B-B98F-91801FD54353}">
      <dgm:prSet/>
      <dgm:spPr/>
      <dgm:t>
        <a:bodyPr/>
        <a:lstStyle/>
        <a:p>
          <a:endParaRPr lang="es-MX"/>
        </a:p>
      </dgm:t>
    </dgm:pt>
    <dgm:pt modelId="{65CD699D-FD05-4E74-8D2C-5284EC3E52A7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Diplomado “Transparencia, Acceso a la Información Pública, Rendición de Cuentas, Gobierno Abierto y Protección de Datos Personales en la Ciudad de México”</a:t>
          </a:r>
        </a:p>
      </dgm:t>
    </dgm:pt>
    <dgm:pt modelId="{4E664BB1-7791-49F4-812C-620E5917A61A}" type="parTrans" cxnId="{E048C024-1E2C-43AA-B300-78A55BEE0433}">
      <dgm:prSet/>
      <dgm:spPr/>
      <dgm:t>
        <a:bodyPr/>
        <a:lstStyle/>
        <a:p>
          <a:endParaRPr lang="es-MX"/>
        </a:p>
      </dgm:t>
    </dgm:pt>
    <dgm:pt modelId="{B5FF440E-9451-4105-8FFD-44D4A93F5CC9}" type="sibTrans" cxnId="{E048C024-1E2C-43AA-B300-78A55BEE0433}">
      <dgm:prSet/>
      <dgm:spPr/>
      <dgm:t>
        <a:bodyPr/>
        <a:lstStyle/>
        <a:p>
          <a:endParaRPr lang="es-MX"/>
        </a:p>
      </dgm:t>
    </dgm:pt>
    <dgm:pt modelId="{0870042D-14B8-4F26-86FB-D9F0645E5C2D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latin typeface="Century Gothic" panose="020B0502020202020204" pitchFamily="34" charset="0"/>
              <a:cs typeface="Arial" panose="020B0604020202020204" pitchFamily="34" charset="0"/>
            </a:rPr>
            <a:t>Taller Clasificación de Información y Elaboración de Versiones Públicas</a:t>
          </a:r>
          <a:endParaRPr lang="es-MX" dirty="0"/>
        </a:p>
      </dgm:t>
    </dgm:pt>
    <dgm:pt modelId="{D0746779-666E-4050-A0B3-A04C75D0AA57}" type="parTrans" cxnId="{89A7BFD7-A457-4404-9597-5B6402A2A2B2}">
      <dgm:prSet/>
      <dgm:spPr/>
      <dgm:t>
        <a:bodyPr/>
        <a:lstStyle/>
        <a:p>
          <a:endParaRPr lang="es-MX"/>
        </a:p>
      </dgm:t>
    </dgm:pt>
    <dgm:pt modelId="{D1C81C9D-7E3D-4397-AB26-AD60FB3F3AAD}" type="sibTrans" cxnId="{89A7BFD7-A457-4404-9597-5B6402A2A2B2}">
      <dgm:prSet/>
      <dgm:spPr/>
      <dgm:t>
        <a:bodyPr/>
        <a:lstStyle/>
        <a:p>
          <a:endParaRPr lang="es-MX"/>
        </a:p>
      </dgm:t>
    </dgm:pt>
    <dgm:pt modelId="{A5DA57C1-74DB-413B-85D3-49495194E54C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latin typeface="Century Gothic" panose="020B0502020202020204" pitchFamily="34" charset="0"/>
              <a:cs typeface="Arial" panose="020B0604020202020204" pitchFamily="34" charset="0"/>
            </a:rPr>
            <a:t>Taller Prueba de Daño</a:t>
          </a:r>
          <a:endParaRPr lang="es-MX" dirty="0"/>
        </a:p>
      </dgm:t>
    </dgm:pt>
    <dgm:pt modelId="{53CF37F9-6EF5-478C-B2C7-697993977733}" type="parTrans" cxnId="{5404A474-33CD-417A-9EC9-3E4F9DB57651}">
      <dgm:prSet/>
      <dgm:spPr/>
      <dgm:t>
        <a:bodyPr/>
        <a:lstStyle/>
        <a:p>
          <a:endParaRPr lang="es-MX"/>
        </a:p>
      </dgm:t>
    </dgm:pt>
    <dgm:pt modelId="{0012A06B-CD24-4617-9C86-1EE0E1187C46}" type="sibTrans" cxnId="{5404A474-33CD-417A-9EC9-3E4F9DB57651}">
      <dgm:prSet/>
      <dgm:spPr/>
      <dgm:t>
        <a:bodyPr/>
        <a:lstStyle/>
        <a:p>
          <a:endParaRPr lang="es-MX"/>
        </a:p>
      </dgm:t>
    </dgm:pt>
    <dgm:pt modelId="{1A9789C1-EE4A-4268-B66C-6761192F387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latin typeface="Century Gothic" panose="020B0502020202020204" pitchFamily="34" charset="0"/>
              <a:cs typeface="Arial" panose="020B0604020202020204" pitchFamily="34" charset="0"/>
            </a:rPr>
            <a:t>Curso Introducción a la Organización de Archivos</a:t>
          </a:r>
          <a:endParaRPr lang="es-MX" dirty="0"/>
        </a:p>
      </dgm:t>
    </dgm:pt>
    <dgm:pt modelId="{DF517D64-1809-490E-8E91-E9CC347E5D56}" type="parTrans" cxnId="{7B875DB1-2C96-4B26-B27A-C2E54DF13777}">
      <dgm:prSet/>
      <dgm:spPr/>
      <dgm:t>
        <a:bodyPr/>
        <a:lstStyle/>
        <a:p>
          <a:endParaRPr lang="es-MX"/>
        </a:p>
      </dgm:t>
    </dgm:pt>
    <dgm:pt modelId="{81702FDE-C485-4A53-B0D8-88777D0BFB36}" type="sibTrans" cxnId="{7B875DB1-2C96-4B26-B27A-C2E54DF13777}">
      <dgm:prSet/>
      <dgm:spPr/>
      <dgm:t>
        <a:bodyPr/>
        <a:lstStyle/>
        <a:p>
          <a:endParaRPr lang="es-MX"/>
        </a:p>
      </dgm:t>
    </dgm:pt>
    <dgm:pt modelId="{B2438C62-E55C-407B-8C13-1261BC45C13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latin typeface="Century Gothic" panose="020B0502020202020204" pitchFamily="34" charset="0"/>
              <a:cs typeface="Arial" panose="020B0604020202020204" pitchFamily="34" charset="0"/>
            </a:rPr>
            <a:t>Taller: Aviso de privacidad</a:t>
          </a:r>
          <a:endParaRPr lang="es-MX" dirty="0"/>
        </a:p>
      </dgm:t>
    </dgm:pt>
    <dgm:pt modelId="{7923DF68-42E1-4CC2-ACCF-E2BEE5546E93}" type="parTrans" cxnId="{8504B326-E97A-4EF8-8ECE-8EEB9DCFD2C8}">
      <dgm:prSet/>
      <dgm:spPr/>
      <dgm:t>
        <a:bodyPr/>
        <a:lstStyle/>
        <a:p>
          <a:endParaRPr lang="es-MX"/>
        </a:p>
      </dgm:t>
    </dgm:pt>
    <dgm:pt modelId="{0ECA3F7F-AF28-4171-835D-9A92B1D30AF9}" type="sibTrans" cxnId="{8504B326-E97A-4EF8-8ECE-8EEB9DCFD2C8}">
      <dgm:prSet/>
      <dgm:spPr/>
      <dgm:t>
        <a:bodyPr/>
        <a:lstStyle/>
        <a:p>
          <a:endParaRPr lang="es-MX"/>
        </a:p>
      </dgm:t>
    </dgm:pt>
    <dgm:pt modelId="{C2F4D744-BDD8-4E7A-87CA-599FDEB57F58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ILTAIPRC CDMX</a:t>
          </a:r>
        </a:p>
      </dgm:t>
    </dgm:pt>
    <dgm:pt modelId="{79081198-9E7E-4CC9-B563-CE12A58A3714}" type="parTrans" cxnId="{A4C902DB-F179-4F2F-85CF-78EED6B23B3D}">
      <dgm:prSet/>
      <dgm:spPr/>
      <dgm:t>
        <a:bodyPr/>
        <a:lstStyle/>
        <a:p>
          <a:endParaRPr lang="es-MX"/>
        </a:p>
      </dgm:t>
    </dgm:pt>
    <dgm:pt modelId="{AC6AE1A4-6AD6-4742-B106-97D3F2F33AFF}" type="sibTrans" cxnId="{A4C902DB-F179-4F2F-85CF-78EED6B23B3D}">
      <dgm:prSet/>
      <dgm:spPr/>
      <dgm:t>
        <a:bodyPr/>
        <a:lstStyle/>
        <a:p>
          <a:endParaRPr lang="es-MX"/>
        </a:p>
      </dgm:t>
    </dgm:pt>
    <dgm:pt modelId="{25573A5C-B24A-4D54-AF4C-1EAB3FF8EF4C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IPDPPSO CDMX</a:t>
          </a:r>
        </a:p>
      </dgm:t>
    </dgm:pt>
    <dgm:pt modelId="{1A24783B-CEB1-4610-9CE8-12C74714E5FA}" type="parTrans" cxnId="{105DA04D-F66E-4A7B-ABDB-9DDD2BF45A34}">
      <dgm:prSet/>
      <dgm:spPr/>
      <dgm:t>
        <a:bodyPr/>
        <a:lstStyle/>
        <a:p>
          <a:endParaRPr lang="es-MX"/>
        </a:p>
      </dgm:t>
    </dgm:pt>
    <dgm:pt modelId="{07EE7F16-4B8B-4B50-BB6E-509B7561B5C8}" type="sibTrans" cxnId="{105DA04D-F66E-4A7B-ABDB-9DDD2BF45A34}">
      <dgm:prSet/>
      <dgm:spPr/>
      <dgm:t>
        <a:bodyPr/>
        <a:lstStyle/>
        <a:p>
          <a:endParaRPr lang="es-MX"/>
        </a:p>
      </dgm:t>
    </dgm:pt>
    <dgm:pt modelId="{01FA248B-3F7B-4988-BF8A-76EBA8B281FE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¿Cómo presentar una solicitud de información en la Ciudad de México?</a:t>
          </a:r>
        </a:p>
      </dgm:t>
    </dgm:pt>
    <dgm:pt modelId="{B2FB9D9E-DF48-4CD1-B634-71CB01AD7B48}" type="parTrans" cxnId="{210BB7A4-9335-4E4F-ABA9-64BB4C70CD75}">
      <dgm:prSet/>
      <dgm:spPr/>
      <dgm:t>
        <a:bodyPr/>
        <a:lstStyle/>
        <a:p>
          <a:endParaRPr lang="es-MX"/>
        </a:p>
      </dgm:t>
    </dgm:pt>
    <dgm:pt modelId="{A0936CB4-F429-4141-8B5B-DF395F0E921F}" type="sibTrans" cxnId="{210BB7A4-9335-4E4F-ABA9-64BB4C70CD75}">
      <dgm:prSet/>
      <dgm:spPr/>
      <dgm:t>
        <a:bodyPr/>
        <a:lstStyle/>
        <a:p>
          <a:endParaRPr lang="es-MX"/>
        </a:p>
      </dgm:t>
    </dgm:pt>
    <dgm:pt modelId="{569CF747-CB54-42DC-A556-A2DCA2120910}" type="pres">
      <dgm:prSet presAssocID="{C2820D53-BB51-487B-8B58-98EC915D9EB5}" presName="Name0" presStyleCnt="0">
        <dgm:presLayoutVars>
          <dgm:dir/>
          <dgm:animLvl val="lvl"/>
          <dgm:resizeHandles val="exact"/>
        </dgm:presLayoutVars>
      </dgm:prSet>
      <dgm:spPr/>
    </dgm:pt>
    <dgm:pt modelId="{30102E7C-12AC-4F8C-817C-A68580D729A4}" type="pres">
      <dgm:prSet presAssocID="{912F2487-CFB2-408E-861C-04951CA28459}" presName="composite" presStyleCnt="0"/>
      <dgm:spPr/>
    </dgm:pt>
    <dgm:pt modelId="{37D31972-42F5-494F-9C27-EE0B5131EB4B}" type="pres">
      <dgm:prSet presAssocID="{912F2487-CFB2-408E-861C-04951CA2845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17E62E0-22D8-492A-8E37-A22A1324E234}" type="pres">
      <dgm:prSet presAssocID="{912F2487-CFB2-408E-861C-04951CA28459}" presName="desTx" presStyleLbl="alignAccFollowNode1" presStyleIdx="0" presStyleCnt="4">
        <dgm:presLayoutVars>
          <dgm:bulletEnabled val="1"/>
        </dgm:presLayoutVars>
      </dgm:prSet>
      <dgm:spPr/>
    </dgm:pt>
    <dgm:pt modelId="{3C458DF6-D7FC-43A4-BEA6-8EEECD4AE706}" type="pres">
      <dgm:prSet presAssocID="{E024AAAF-87E2-4473-9B93-9B0732F52A3A}" presName="space" presStyleCnt="0"/>
      <dgm:spPr/>
    </dgm:pt>
    <dgm:pt modelId="{1FF1048F-A202-48BD-B2E8-0AF82A1D5FB7}" type="pres">
      <dgm:prSet presAssocID="{542E5FE7-A5E4-4415-8093-05409FE88C9C}" presName="composite" presStyleCnt="0"/>
      <dgm:spPr/>
    </dgm:pt>
    <dgm:pt modelId="{1193952F-5CC4-412A-8A64-B938E16A68C2}" type="pres">
      <dgm:prSet presAssocID="{542E5FE7-A5E4-4415-8093-05409FE88C9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1B17410-8538-4CC2-8B33-A9B3D14BD137}" type="pres">
      <dgm:prSet presAssocID="{542E5FE7-A5E4-4415-8093-05409FE88C9C}" presName="desTx" presStyleLbl="alignAccFollowNode1" presStyleIdx="1" presStyleCnt="4">
        <dgm:presLayoutVars>
          <dgm:bulletEnabled val="1"/>
        </dgm:presLayoutVars>
      </dgm:prSet>
      <dgm:spPr/>
    </dgm:pt>
    <dgm:pt modelId="{23952FF5-8879-406C-B10B-D0FE471D79C4}" type="pres">
      <dgm:prSet presAssocID="{EC9DACC0-3BE5-4549-86AC-1FC5669B5843}" presName="space" presStyleCnt="0"/>
      <dgm:spPr/>
    </dgm:pt>
    <dgm:pt modelId="{CF7FA246-A9D7-444F-8597-78A909842685}" type="pres">
      <dgm:prSet presAssocID="{78C0D819-DB8D-4E7B-8951-73064F9502D3}" presName="composite" presStyleCnt="0"/>
      <dgm:spPr/>
    </dgm:pt>
    <dgm:pt modelId="{DFE4D7BA-F761-4B9F-9DF4-390277720312}" type="pres">
      <dgm:prSet presAssocID="{78C0D819-DB8D-4E7B-8951-73064F9502D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4D3B2CD-8C92-4B70-83BD-D1D6FDD669AC}" type="pres">
      <dgm:prSet presAssocID="{78C0D819-DB8D-4E7B-8951-73064F9502D3}" presName="desTx" presStyleLbl="alignAccFollowNode1" presStyleIdx="2" presStyleCnt="4">
        <dgm:presLayoutVars>
          <dgm:bulletEnabled val="1"/>
        </dgm:presLayoutVars>
      </dgm:prSet>
      <dgm:spPr/>
    </dgm:pt>
    <dgm:pt modelId="{F6C83B87-EDCC-4A79-BEAA-EA18129D255D}" type="pres">
      <dgm:prSet presAssocID="{A714AA12-2FE4-4063-A956-9904FFBBAD74}" presName="space" presStyleCnt="0"/>
      <dgm:spPr/>
    </dgm:pt>
    <dgm:pt modelId="{F3FD62A1-9A4F-4416-91D4-686C8E21C752}" type="pres">
      <dgm:prSet presAssocID="{8D2001C7-F548-41A2-8E93-8BBA89489C25}" presName="composite" presStyleCnt="0"/>
      <dgm:spPr/>
    </dgm:pt>
    <dgm:pt modelId="{E8A5FAAB-8843-4F64-BBB7-6B889C5D9E12}" type="pres">
      <dgm:prSet presAssocID="{8D2001C7-F548-41A2-8E93-8BBA89489C2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3458094-7208-4F89-8C67-12263C7F4671}" type="pres">
      <dgm:prSet presAssocID="{8D2001C7-F548-41A2-8E93-8BBA89489C2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141E614-2461-4A02-ADDC-E0329B20235A}" type="presOf" srcId="{8D2001C7-F548-41A2-8E93-8BBA89489C25}" destId="{E8A5FAAB-8843-4F64-BBB7-6B889C5D9E12}" srcOrd="0" destOrd="0" presId="urn:microsoft.com/office/officeart/2005/8/layout/hList1"/>
    <dgm:cxn modelId="{E671C21A-DC79-41A7-907A-A171987BC242}" type="presOf" srcId="{C2F4D744-BDD8-4E7A-87CA-599FDEB57F58}" destId="{84D3B2CD-8C92-4B70-83BD-D1D6FDD669AC}" srcOrd="0" destOrd="2" presId="urn:microsoft.com/office/officeart/2005/8/layout/hList1"/>
    <dgm:cxn modelId="{7508CF1C-DE00-4C60-943B-5C5156BD17AD}" type="presOf" srcId="{FF72C6EC-5AC1-4D7A-8D21-D20E3DD335C1}" destId="{717E62E0-22D8-492A-8E37-A22A1324E234}" srcOrd="0" destOrd="1" presId="urn:microsoft.com/office/officeart/2005/8/layout/hList1"/>
    <dgm:cxn modelId="{E048C024-1E2C-43AA-B300-78A55BEE0433}" srcId="{8D2001C7-F548-41A2-8E93-8BBA89489C25}" destId="{65CD699D-FD05-4E74-8D2C-5284EC3E52A7}" srcOrd="0" destOrd="0" parTransId="{4E664BB1-7791-49F4-812C-620E5917A61A}" sibTransId="{B5FF440E-9451-4105-8FFD-44D4A93F5CC9}"/>
    <dgm:cxn modelId="{8504B326-E97A-4EF8-8ECE-8EEB9DCFD2C8}" srcId="{542E5FE7-A5E4-4415-8093-05409FE88C9C}" destId="{B2438C62-E55C-407B-8C13-1261BC45C13A}" srcOrd="4" destOrd="0" parTransId="{7923DF68-42E1-4CC2-ACCF-E2BEE5546E93}" sibTransId="{0ECA3F7F-AF28-4171-835D-9A92B1D30AF9}"/>
    <dgm:cxn modelId="{89567632-D6A0-4665-A078-C3566FA83D66}" type="presOf" srcId="{1CD45FC3-7433-4B7F-925A-CFEFDF888AF5}" destId="{C1B17410-8538-4CC2-8B33-A9B3D14BD137}" srcOrd="0" destOrd="0" presId="urn:microsoft.com/office/officeart/2005/8/layout/hList1"/>
    <dgm:cxn modelId="{F4A5EA38-AF8E-445E-8528-93B3242CC6C7}" type="presOf" srcId="{C2820D53-BB51-487B-8B58-98EC915D9EB5}" destId="{569CF747-CB54-42DC-A556-A2DCA2120910}" srcOrd="0" destOrd="0" presId="urn:microsoft.com/office/officeart/2005/8/layout/hList1"/>
    <dgm:cxn modelId="{1D7E4660-8277-4302-9C1D-86A70F45DA88}" srcId="{C2820D53-BB51-487B-8B58-98EC915D9EB5}" destId="{912F2487-CFB2-408E-861C-04951CA28459}" srcOrd="0" destOrd="0" parTransId="{D7843FBE-B930-424A-A026-8B11BE0BA964}" sibTransId="{E024AAAF-87E2-4473-9B93-9B0732F52A3A}"/>
    <dgm:cxn modelId="{06173C61-5F4C-4CB5-A08D-B136C81B2C63}" type="presOf" srcId="{4413F059-2145-4282-B5EC-5D6694FE157C}" destId="{717E62E0-22D8-492A-8E37-A22A1324E234}" srcOrd="0" destOrd="0" presId="urn:microsoft.com/office/officeart/2005/8/layout/hList1"/>
    <dgm:cxn modelId="{105DA04D-F66E-4A7B-ABDB-9DDD2BF45A34}" srcId="{78C0D819-DB8D-4E7B-8951-73064F9502D3}" destId="{25573A5C-B24A-4D54-AF4C-1EAB3FF8EF4C}" srcOrd="3" destOrd="0" parTransId="{1A24783B-CEB1-4610-9CE8-12C74714E5FA}" sibTransId="{07EE7F16-4B8B-4B50-BB6E-509B7561B5C8}"/>
    <dgm:cxn modelId="{5036A46E-022E-4168-94CA-5DF7EC63281B}" srcId="{78C0D819-DB8D-4E7B-8951-73064F9502D3}" destId="{9DD7FC90-A177-459C-A796-C2BDFCF59E31}" srcOrd="0" destOrd="0" parTransId="{6492E81D-BCAD-4D06-AF7A-33A04BD7FC10}" sibTransId="{8D4703D0-18F0-46AC-8AC0-C039FD77E4D4}"/>
    <dgm:cxn modelId="{5404A474-33CD-417A-9EC9-3E4F9DB57651}" srcId="{542E5FE7-A5E4-4415-8093-05409FE88C9C}" destId="{A5DA57C1-74DB-413B-85D3-49495194E54C}" srcOrd="2" destOrd="0" parTransId="{53CF37F9-6EF5-478C-B2C7-697993977733}" sibTransId="{0012A06B-CD24-4617-9C86-1EE0E1187C46}"/>
    <dgm:cxn modelId="{34863257-3A96-428E-A6FB-5A5D8B83990B}" srcId="{912F2487-CFB2-408E-861C-04951CA28459}" destId="{FF72C6EC-5AC1-4D7A-8D21-D20E3DD335C1}" srcOrd="1" destOrd="0" parTransId="{AF6B0FB4-6E24-419A-B99C-F80037196D0D}" sibTransId="{5D3D84C4-043B-4879-8CDF-9FDA33C9E540}"/>
    <dgm:cxn modelId="{E14B828A-630B-4BF7-93E7-A0E3A8B0D003}" srcId="{78C0D819-DB8D-4E7B-8951-73064F9502D3}" destId="{CF250931-204E-4D94-B14E-596A455064C4}" srcOrd="1" destOrd="0" parTransId="{EDB7D4E7-45E0-4854-ADDF-7EBC5C356417}" sibTransId="{E063112C-CABD-45BD-9C75-36344F25F517}"/>
    <dgm:cxn modelId="{210BB7A4-9335-4E4F-ABA9-64BB4C70CD75}" srcId="{78C0D819-DB8D-4E7B-8951-73064F9502D3}" destId="{01FA248B-3F7B-4988-BF8A-76EBA8B281FE}" srcOrd="4" destOrd="0" parTransId="{B2FB9D9E-DF48-4CD1-B634-71CB01AD7B48}" sibTransId="{A0936CB4-F429-4141-8B5B-DF395F0E921F}"/>
    <dgm:cxn modelId="{C9F5AEA6-6B3B-49D0-8C5B-BD5DCE482AD4}" type="presOf" srcId="{542E5FE7-A5E4-4415-8093-05409FE88C9C}" destId="{1193952F-5CC4-412A-8A64-B938E16A68C2}" srcOrd="0" destOrd="0" presId="urn:microsoft.com/office/officeart/2005/8/layout/hList1"/>
    <dgm:cxn modelId="{7B875DB1-2C96-4B26-B27A-C2E54DF13777}" srcId="{542E5FE7-A5E4-4415-8093-05409FE88C9C}" destId="{1A9789C1-EE4A-4268-B66C-6761192F3877}" srcOrd="3" destOrd="0" parTransId="{DF517D64-1809-490E-8E91-E9CC347E5D56}" sibTransId="{81702FDE-C485-4A53-B0D8-88777D0BFB36}"/>
    <dgm:cxn modelId="{E38047C1-8BF8-4845-B5CD-62A559E2B6E4}" type="presOf" srcId="{912F2487-CFB2-408E-861C-04951CA28459}" destId="{37D31972-42F5-494F-9C27-EE0B5131EB4B}" srcOrd="0" destOrd="0" presId="urn:microsoft.com/office/officeart/2005/8/layout/hList1"/>
    <dgm:cxn modelId="{F68C9BC5-D6D9-4C5A-B495-79D5085E6645}" type="presOf" srcId="{01FA248B-3F7B-4988-BF8A-76EBA8B281FE}" destId="{84D3B2CD-8C92-4B70-83BD-D1D6FDD669AC}" srcOrd="0" destOrd="4" presId="urn:microsoft.com/office/officeart/2005/8/layout/hList1"/>
    <dgm:cxn modelId="{45F25FC9-7EF5-40B8-AA8A-7BC3A53DB300}" type="presOf" srcId="{25573A5C-B24A-4D54-AF4C-1EAB3FF8EF4C}" destId="{84D3B2CD-8C92-4B70-83BD-D1D6FDD669AC}" srcOrd="0" destOrd="3" presId="urn:microsoft.com/office/officeart/2005/8/layout/hList1"/>
    <dgm:cxn modelId="{4C1A8BCE-A4B7-48B7-8D70-83171BED0E0B}" srcId="{912F2487-CFB2-408E-861C-04951CA28459}" destId="{4413F059-2145-4282-B5EC-5D6694FE157C}" srcOrd="0" destOrd="0" parTransId="{8CBF907A-E077-4B8C-93E0-509AFF3E5AE9}" sibTransId="{48C42A14-2807-47EF-9E7A-0D277E793D4C}"/>
    <dgm:cxn modelId="{BF9BFFCE-ABF1-40F9-B2A3-D34D9B91BA1A}" type="presOf" srcId="{B2438C62-E55C-407B-8C13-1261BC45C13A}" destId="{C1B17410-8538-4CC2-8B33-A9B3D14BD137}" srcOrd="0" destOrd="4" presId="urn:microsoft.com/office/officeart/2005/8/layout/hList1"/>
    <dgm:cxn modelId="{89A7BFD7-A457-4404-9597-5B6402A2A2B2}" srcId="{542E5FE7-A5E4-4415-8093-05409FE88C9C}" destId="{0870042D-14B8-4F26-86FB-D9F0645E5C2D}" srcOrd="1" destOrd="0" parTransId="{D0746779-666E-4050-A0B3-A04C75D0AA57}" sibTransId="{D1C81C9D-7E3D-4397-AB26-AD60FB3F3AAD}"/>
    <dgm:cxn modelId="{A4C902DB-F179-4F2F-85CF-78EED6B23B3D}" srcId="{78C0D819-DB8D-4E7B-8951-73064F9502D3}" destId="{C2F4D744-BDD8-4E7A-87CA-599FDEB57F58}" srcOrd="2" destOrd="0" parTransId="{79081198-9E7E-4CC9-B563-CE12A58A3714}" sibTransId="{AC6AE1A4-6AD6-4742-B106-97D3F2F33AFF}"/>
    <dgm:cxn modelId="{3EE3BFDC-3EFD-4C33-A6CA-54FFB76E725C}" type="presOf" srcId="{65CD699D-FD05-4E74-8D2C-5284EC3E52A7}" destId="{23458094-7208-4F89-8C67-12263C7F4671}" srcOrd="0" destOrd="0" presId="urn:microsoft.com/office/officeart/2005/8/layout/hList1"/>
    <dgm:cxn modelId="{2E6272DD-E208-4012-BC14-3089BBC0CC36}" srcId="{C2820D53-BB51-487B-8B58-98EC915D9EB5}" destId="{78C0D819-DB8D-4E7B-8951-73064F9502D3}" srcOrd="2" destOrd="0" parTransId="{6ABD743C-4F2C-4D08-8A69-4BF30F81A96A}" sibTransId="{A714AA12-2FE4-4063-A956-9904FFBBAD74}"/>
    <dgm:cxn modelId="{CC29CCDD-9BA9-43A6-99B2-56B43FA503C1}" type="presOf" srcId="{1A9789C1-EE4A-4268-B66C-6761192F3877}" destId="{C1B17410-8538-4CC2-8B33-A9B3D14BD137}" srcOrd="0" destOrd="3" presId="urn:microsoft.com/office/officeart/2005/8/layout/hList1"/>
    <dgm:cxn modelId="{30977BE0-0492-4EAC-B559-2AC1385BFCC0}" type="presOf" srcId="{0870042D-14B8-4F26-86FB-D9F0645E5C2D}" destId="{C1B17410-8538-4CC2-8B33-A9B3D14BD137}" srcOrd="0" destOrd="1" presId="urn:microsoft.com/office/officeart/2005/8/layout/hList1"/>
    <dgm:cxn modelId="{6FED42E5-89AD-446B-9733-AB095235408D}" type="presOf" srcId="{78C0D819-DB8D-4E7B-8951-73064F9502D3}" destId="{DFE4D7BA-F761-4B9F-9DF4-390277720312}" srcOrd="0" destOrd="0" presId="urn:microsoft.com/office/officeart/2005/8/layout/hList1"/>
    <dgm:cxn modelId="{2173A2F0-62F6-4CCD-8762-1ADD8E427546}" srcId="{542E5FE7-A5E4-4415-8093-05409FE88C9C}" destId="{1CD45FC3-7433-4B7F-925A-CFEFDF888AF5}" srcOrd="0" destOrd="0" parTransId="{EF53FF21-5372-495F-AB01-3613A57B1332}" sibTransId="{BC167672-84CE-4C29-8319-A2E4A3BE5273}"/>
    <dgm:cxn modelId="{4B4126F3-486E-400B-B655-21B2B84B3F64}" type="presOf" srcId="{9DD7FC90-A177-459C-A796-C2BDFCF59E31}" destId="{84D3B2CD-8C92-4B70-83BD-D1D6FDD669AC}" srcOrd="0" destOrd="0" presId="urn:microsoft.com/office/officeart/2005/8/layout/hList1"/>
    <dgm:cxn modelId="{56B82BF7-A444-4082-B114-B317ABC64593}" srcId="{C2820D53-BB51-487B-8B58-98EC915D9EB5}" destId="{542E5FE7-A5E4-4415-8093-05409FE88C9C}" srcOrd="1" destOrd="0" parTransId="{372E73B4-B5EC-493E-9813-B80807A712E0}" sibTransId="{EC9DACC0-3BE5-4549-86AC-1FC5669B5843}"/>
    <dgm:cxn modelId="{BA2C84F9-6E76-471B-B98F-91801FD54353}" srcId="{C2820D53-BB51-487B-8B58-98EC915D9EB5}" destId="{8D2001C7-F548-41A2-8E93-8BBA89489C25}" srcOrd="3" destOrd="0" parTransId="{D4B67700-4FC1-48AE-81D5-F82187671064}" sibTransId="{804C268A-6DB0-4F3F-96BA-A5AF441F65C2}"/>
    <dgm:cxn modelId="{E5E663FB-C1A7-4B39-AEE8-C46928269701}" type="presOf" srcId="{A5DA57C1-74DB-413B-85D3-49495194E54C}" destId="{C1B17410-8538-4CC2-8B33-A9B3D14BD137}" srcOrd="0" destOrd="2" presId="urn:microsoft.com/office/officeart/2005/8/layout/hList1"/>
    <dgm:cxn modelId="{F09D7FFB-B0B5-4051-88D7-7C88863025F9}" type="presOf" srcId="{CF250931-204E-4D94-B14E-596A455064C4}" destId="{84D3B2CD-8C92-4B70-83BD-D1D6FDD669AC}" srcOrd="0" destOrd="1" presId="urn:microsoft.com/office/officeart/2005/8/layout/hList1"/>
    <dgm:cxn modelId="{AF018B74-5156-44A9-8E5D-89DAFA1A1A8E}" type="presParOf" srcId="{569CF747-CB54-42DC-A556-A2DCA2120910}" destId="{30102E7C-12AC-4F8C-817C-A68580D729A4}" srcOrd="0" destOrd="0" presId="urn:microsoft.com/office/officeart/2005/8/layout/hList1"/>
    <dgm:cxn modelId="{75430202-1F26-4B77-864C-8B45DE16B8CA}" type="presParOf" srcId="{30102E7C-12AC-4F8C-817C-A68580D729A4}" destId="{37D31972-42F5-494F-9C27-EE0B5131EB4B}" srcOrd="0" destOrd="0" presId="urn:microsoft.com/office/officeart/2005/8/layout/hList1"/>
    <dgm:cxn modelId="{0E25159C-CC0E-41E1-8405-FEAD7B62F398}" type="presParOf" srcId="{30102E7C-12AC-4F8C-817C-A68580D729A4}" destId="{717E62E0-22D8-492A-8E37-A22A1324E234}" srcOrd="1" destOrd="0" presId="urn:microsoft.com/office/officeart/2005/8/layout/hList1"/>
    <dgm:cxn modelId="{180521D0-72D5-4D26-B5DB-FED5346C9BF3}" type="presParOf" srcId="{569CF747-CB54-42DC-A556-A2DCA2120910}" destId="{3C458DF6-D7FC-43A4-BEA6-8EEECD4AE706}" srcOrd="1" destOrd="0" presId="urn:microsoft.com/office/officeart/2005/8/layout/hList1"/>
    <dgm:cxn modelId="{5C1595BB-BDA1-48D4-836E-F19B6578E14C}" type="presParOf" srcId="{569CF747-CB54-42DC-A556-A2DCA2120910}" destId="{1FF1048F-A202-48BD-B2E8-0AF82A1D5FB7}" srcOrd="2" destOrd="0" presId="urn:microsoft.com/office/officeart/2005/8/layout/hList1"/>
    <dgm:cxn modelId="{B2D48F31-94AC-44BA-B5B8-16B16A0652A4}" type="presParOf" srcId="{1FF1048F-A202-48BD-B2E8-0AF82A1D5FB7}" destId="{1193952F-5CC4-412A-8A64-B938E16A68C2}" srcOrd="0" destOrd="0" presId="urn:microsoft.com/office/officeart/2005/8/layout/hList1"/>
    <dgm:cxn modelId="{1DBA1A0E-4BD1-46D3-9F58-C23E26863A93}" type="presParOf" srcId="{1FF1048F-A202-48BD-B2E8-0AF82A1D5FB7}" destId="{C1B17410-8538-4CC2-8B33-A9B3D14BD137}" srcOrd="1" destOrd="0" presId="urn:microsoft.com/office/officeart/2005/8/layout/hList1"/>
    <dgm:cxn modelId="{5B072152-6B12-46B4-B687-40E372ADB802}" type="presParOf" srcId="{569CF747-CB54-42DC-A556-A2DCA2120910}" destId="{23952FF5-8879-406C-B10B-D0FE471D79C4}" srcOrd="3" destOrd="0" presId="urn:microsoft.com/office/officeart/2005/8/layout/hList1"/>
    <dgm:cxn modelId="{984E5E5D-AB08-4F71-BF02-3221D10FEC13}" type="presParOf" srcId="{569CF747-CB54-42DC-A556-A2DCA2120910}" destId="{CF7FA246-A9D7-444F-8597-78A909842685}" srcOrd="4" destOrd="0" presId="urn:microsoft.com/office/officeart/2005/8/layout/hList1"/>
    <dgm:cxn modelId="{9955C775-DEA3-4E3B-8B5B-1723D7D98052}" type="presParOf" srcId="{CF7FA246-A9D7-444F-8597-78A909842685}" destId="{DFE4D7BA-F761-4B9F-9DF4-390277720312}" srcOrd="0" destOrd="0" presId="urn:microsoft.com/office/officeart/2005/8/layout/hList1"/>
    <dgm:cxn modelId="{A2CBE941-59A0-4723-A3CC-8851EC54440B}" type="presParOf" srcId="{CF7FA246-A9D7-444F-8597-78A909842685}" destId="{84D3B2CD-8C92-4B70-83BD-D1D6FDD669AC}" srcOrd="1" destOrd="0" presId="urn:microsoft.com/office/officeart/2005/8/layout/hList1"/>
    <dgm:cxn modelId="{82C2C422-81C3-4755-BD05-8389035F8135}" type="presParOf" srcId="{569CF747-CB54-42DC-A556-A2DCA2120910}" destId="{F6C83B87-EDCC-4A79-BEAA-EA18129D255D}" srcOrd="5" destOrd="0" presId="urn:microsoft.com/office/officeart/2005/8/layout/hList1"/>
    <dgm:cxn modelId="{1890DDBE-7BB2-451F-A3BA-5C72FD3D14ED}" type="presParOf" srcId="{569CF747-CB54-42DC-A556-A2DCA2120910}" destId="{F3FD62A1-9A4F-4416-91D4-686C8E21C752}" srcOrd="6" destOrd="0" presId="urn:microsoft.com/office/officeart/2005/8/layout/hList1"/>
    <dgm:cxn modelId="{8F492899-26FE-4DF5-88A0-88BCAE0B8790}" type="presParOf" srcId="{F3FD62A1-9A4F-4416-91D4-686C8E21C752}" destId="{E8A5FAAB-8843-4F64-BBB7-6B889C5D9E12}" srcOrd="0" destOrd="0" presId="urn:microsoft.com/office/officeart/2005/8/layout/hList1"/>
    <dgm:cxn modelId="{C794AC38-A3D9-4264-97AE-B3EA1F7B92DF}" type="presParOf" srcId="{F3FD62A1-9A4F-4416-91D4-686C8E21C752}" destId="{23458094-7208-4F89-8C67-12263C7F46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A1A5C-54A0-4454-BD0B-57E89C53FBEC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BCD9BAA-7F03-42B1-A228-91576797B4AA}">
      <dgm:prSet phldrT="[Texto]"/>
      <dgm:spPr/>
      <dgm:t>
        <a:bodyPr/>
        <a:lstStyle/>
        <a:p>
          <a:r>
            <a:rPr lang="es-MX" dirty="0"/>
            <a:t>Primera reunión</a:t>
          </a:r>
        </a:p>
      </dgm:t>
    </dgm:pt>
    <dgm:pt modelId="{147ACB2A-D3B1-4214-830C-2AE9FDF56409}" type="parTrans" cxnId="{81643617-C06D-46BC-9221-5470DD925F77}">
      <dgm:prSet/>
      <dgm:spPr/>
      <dgm:t>
        <a:bodyPr/>
        <a:lstStyle/>
        <a:p>
          <a:endParaRPr lang="es-MX"/>
        </a:p>
      </dgm:t>
    </dgm:pt>
    <dgm:pt modelId="{234C9847-29C4-4E40-959F-891056A4CD6D}" type="sibTrans" cxnId="{81643617-C06D-46BC-9221-5470DD925F77}">
      <dgm:prSet/>
      <dgm:spPr/>
      <dgm:t>
        <a:bodyPr/>
        <a:lstStyle/>
        <a:p>
          <a:endParaRPr lang="es-MX"/>
        </a:p>
      </dgm:t>
    </dgm:pt>
    <dgm:pt modelId="{819218DE-B39A-4A87-A48A-9F8410F5C293}">
      <dgm:prSet phldrT="[Texto]" custT="1"/>
      <dgm:spPr/>
      <dgm:t>
        <a:bodyPr/>
        <a:lstStyle/>
        <a:p>
          <a:r>
            <a:rPr lang="es-MX" sz="2200" dirty="0"/>
            <a:t>Efectuada el 29 de marzo</a:t>
          </a:r>
        </a:p>
      </dgm:t>
    </dgm:pt>
    <dgm:pt modelId="{4D177B9A-0FCF-4E55-B3DB-A64FEDAA725F}" type="parTrans" cxnId="{37218C10-4F1C-403E-9707-823198578509}">
      <dgm:prSet/>
      <dgm:spPr/>
      <dgm:t>
        <a:bodyPr/>
        <a:lstStyle/>
        <a:p>
          <a:endParaRPr lang="es-MX"/>
        </a:p>
      </dgm:t>
    </dgm:pt>
    <dgm:pt modelId="{507E9854-BE63-4121-95D8-8DDA950D8F77}" type="sibTrans" cxnId="{37218C10-4F1C-403E-9707-823198578509}">
      <dgm:prSet/>
      <dgm:spPr/>
      <dgm:t>
        <a:bodyPr/>
        <a:lstStyle/>
        <a:p>
          <a:endParaRPr lang="es-MX"/>
        </a:p>
      </dgm:t>
    </dgm:pt>
    <dgm:pt modelId="{124696CC-003B-40C1-A384-267961E0C6F3}">
      <dgm:prSet phldrT="[Texto]" custT="1"/>
      <dgm:spPr/>
      <dgm:t>
        <a:bodyPr/>
        <a:lstStyle/>
        <a:p>
          <a:r>
            <a:rPr lang="es-MX" sz="2200" dirty="0"/>
            <a:t>Asistieron 76 personas responsables de capacitación de igual número de sujetos obligados</a:t>
          </a:r>
        </a:p>
      </dgm:t>
    </dgm:pt>
    <dgm:pt modelId="{0DEE9EBB-B96F-4875-A322-E7D3F21910EE}" type="parTrans" cxnId="{17240E80-710A-4090-9EB9-AC19439167E2}">
      <dgm:prSet/>
      <dgm:spPr/>
      <dgm:t>
        <a:bodyPr/>
        <a:lstStyle/>
        <a:p>
          <a:endParaRPr lang="es-MX"/>
        </a:p>
      </dgm:t>
    </dgm:pt>
    <dgm:pt modelId="{C5E9BF36-B3F0-4384-8EFE-C82ACCEBC8BC}" type="sibTrans" cxnId="{17240E80-710A-4090-9EB9-AC19439167E2}">
      <dgm:prSet/>
      <dgm:spPr/>
      <dgm:t>
        <a:bodyPr/>
        <a:lstStyle/>
        <a:p>
          <a:endParaRPr lang="es-MX"/>
        </a:p>
      </dgm:t>
    </dgm:pt>
    <dgm:pt modelId="{5EB5D1FB-0A48-429F-90A9-B2EB31F7AE57}">
      <dgm:prSet phldrT="[Texto]"/>
      <dgm:spPr/>
      <dgm:t>
        <a:bodyPr/>
        <a:lstStyle/>
        <a:p>
          <a:r>
            <a:rPr lang="es-MX" dirty="0"/>
            <a:t>Segunda reunión</a:t>
          </a:r>
        </a:p>
      </dgm:t>
    </dgm:pt>
    <dgm:pt modelId="{7F313D57-B42C-4BB1-860C-5F8C64FC3199}" type="parTrans" cxnId="{833B3707-7D99-4161-B4C1-1E75657E3CDC}">
      <dgm:prSet/>
      <dgm:spPr/>
      <dgm:t>
        <a:bodyPr/>
        <a:lstStyle/>
        <a:p>
          <a:endParaRPr lang="es-MX"/>
        </a:p>
      </dgm:t>
    </dgm:pt>
    <dgm:pt modelId="{B8C8AFCA-4FBE-47EA-BD12-2421037ECF54}" type="sibTrans" cxnId="{833B3707-7D99-4161-B4C1-1E75657E3CDC}">
      <dgm:prSet/>
      <dgm:spPr/>
      <dgm:t>
        <a:bodyPr/>
        <a:lstStyle/>
        <a:p>
          <a:endParaRPr lang="es-MX"/>
        </a:p>
      </dgm:t>
    </dgm:pt>
    <dgm:pt modelId="{A3E21AE2-7549-4724-801A-B78B9DC644B5}">
      <dgm:prSet phldrT="[Texto]" custT="1"/>
      <dgm:spPr/>
      <dgm:t>
        <a:bodyPr/>
        <a:lstStyle/>
        <a:p>
          <a:r>
            <a:rPr lang="es-MX" sz="2200" dirty="0"/>
            <a:t>Efectuada el 29 de noviembre</a:t>
          </a:r>
        </a:p>
      </dgm:t>
    </dgm:pt>
    <dgm:pt modelId="{64A12A08-18EB-4B38-97C5-CAD7EECB9544}" type="parTrans" cxnId="{E7D0D8D5-E75E-4567-ACB1-54F3896FA372}">
      <dgm:prSet/>
      <dgm:spPr/>
      <dgm:t>
        <a:bodyPr/>
        <a:lstStyle/>
        <a:p>
          <a:endParaRPr lang="es-MX"/>
        </a:p>
      </dgm:t>
    </dgm:pt>
    <dgm:pt modelId="{560452D9-2BA0-4091-920A-60BD84D170E7}" type="sibTrans" cxnId="{E7D0D8D5-E75E-4567-ACB1-54F3896FA372}">
      <dgm:prSet/>
      <dgm:spPr/>
      <dgm:t>
        <a:bodyPr/>
        <a:lstStyle/>
        <a:p>
          <a:endParaRPr lang="es-MX"/>
        </a:p>
      </dgm:t>
    </dgm:pt>
    <dgm:pt modelId="{2B941FF9-58C1-4FEC-8C53-37900646ED65}">
      <dgm:prSet phldrT="[Texto]" custT="1"/>
      <dgm:spPr/>
      <dgm:t>
        <a:bodyPr/>
        <a:lstStyle/>
        <a:p>
          <a:r>
            <a:rPr lang="es-MX" sz="2200" dirty="0"/>
            <a:t>Asistieron 93 personas responsables de capacitación de igual número de sujetos obligados</a:t>
          </a:r>
        </a:p>
      </dgm:t>
    </dgm:pt>
    <dgm:pt modelId="{FFC4F395-9B20-4303-9B3B-F2B50BFB33D8}" type="parTrans" cxnId="{5985BA48-78BB-4608-884F-283E32079901}">
      <dgm:prSet/>
      <dgm:spPr/>
      <dgm:t>
        <a:bodyPr/>
        <a:lstStyle/>
        <a:p>
          <a:endParaRPr lang="es-MX"/>
        </a:p>
      </dgm:t>
    </dgm:pt>
    <dgm:pt modelId="{4473224C-6BC3-469C-A7A1-A37640DA7965}" type="sibTrans" cxnId="{5985BA48-78BB-4608-884F-283E32079901}">
      <dgm:prSet/>
      <dgm:spPr/>
      <dgm:t>
        <a:bodyPr/>
        <a:lstStyle/>
        <a:p>
          <a:endParaRPr lang="es-MX"/>
        </a:p>
      </dgm:t>
    </dgm:pt>
    <dgm:pt modelId="{3ACD987B-20C1-4C15-B282-37A20790B270}" type="pres">
      <dgm:prSet presAssocID="{69EA1A5C-54A0-4454-BD0B-57E89C53FBEC}" presName="Name0" presStyleCnt="0">
        <dgm:presLayoutVars>
          <dgm:dir/>
          <dgm:animLvl val="lvl"/>
          <dgm:resizeHandles/>
        </dgm:presLayoutVars>
      </dgm:prSet>
      <dgm:spPr/>
    </dgm:pt>
    <dgm:pt modelId="{92D5647D-913F-4A65-91FE-E88328157CD5}" type="pres">
      <dgm:prSet presAssocID="{EBCD9BAA-7F03-42B1-A228-91576797B4AA}" presName="linNode" presStyleCnt="0"/>
      <dgm:spPr/>
    </dgm:pt>
    <dgm:pt modelId="{9D1DB5BA-E05C-4A2A-80E2-23176B4A5BB9}" type="pres">
      <dgm:prSet presAssocID="{EBCD9BAA-7F03-42B1-A228-91576797B4AA}" presName="parentShp" presStyleLbl="node1" presStyleIdx="0" presStyleCnt="2" custScaleY="79723">
        <dgm:presLayoutVars>
          <dgm:bulletEnabled val="1"/>
        </dgm:presLayoutVars>
      </dgm:prSet>
      <dgm:spPr/>
    </dgm:pt>
    <dgm:pt modelId="{D271DFD5-C810-4321-8946-4496B7EB0972}" type="pres">
      <dgm:prSet presAssocID="{EBCD9BAA-7F03-42B1-A228-91576797B4AA}" presName="childShp" presStyleLbl="bgAccFollowNode1" presStyleIdx="0" presStyleCnt="2" custScaleX="255600">
        <dgm:presLayoutVars>
          <dgm:bulletEnabled val="1"/>
        </dgm:presLayoutVars>
      </dgm:prSet>
      <dgm:spPr/>
    </dgm:pt>
    <dgm:pt modelId="{C0B6010B-E6E6-424C-BE50-FB77486C2F90}" type="pres">
      <dgm:prSet presAssocID="{234C9847-29C4-4E40-959F-891056A4CD6D}" presName="spacing" presStyleCnt="0"/>
      <dgm:spPr/>
    </dgm:pt>
    <dgm:pt modelId="{B540D628-F5C2-4F1E-9D07-309C0AF26CA0}" type="pres">
      <dgm:prSet presAssocID="{5EB5D1FB-0A48-429F-90A9-B2EB31F7AE57}" presName="linNode" presStyleCnt="0"/>
      <dgm:spPr/>
    </dgm:pt>
    <dgm:pt modelId="{066B3470-7653-471B-9D7A-03189FB49BB4}" type="pres">
      <dgm:prSet presAssocID="{5EB5D1FB-0A48-429F-90A9-B2EB31F7AE57}" presName="parentShp" presStyleLbl="node1" presStyleIdx="1" presStyleCnt="2" custScaleY="79723">
        <dgm:presLayoutVars>
          <dgm:bulletEnabled val="1"/>
        </dgm:presLayoutVars>
      </dgm:prSet>
      <dgm:spPr/>
    </dgm:pt>
    <dgm:pt modelId="{1F075A23-88A3-4D4D-B9A7-54A0DED5CD88}" type="pres">
      <dgm:prSet presAssocID="{5EB5D1FB-0A48-429F-90A9-B2EB31F7AE57}" presName="childShp" presStyleLbl="bgAccFollowNode1" presStyleIdx="1" presStyleCnt="2" custScaleX="255600">
        <dgm:presLayoutVars>
          <dgm:bulletEnabled val="1"/>
        </dgm:presLayoutVars>
      </dgm:prSet>
      <dgm:spPr/>
    </dgm:pt>
  </dgm:ptLst>
  <dgm:cxnLst>
    <dgm:cxn modelId="{833B3707-7D99-4161-B4C1-1E75657E3CDC}" srcId="{69EA1A5C-54A0-4454-BD0B-57E89C53FBEC}" destId="{5EB5D1FB-0A48-429F-90A9-B2EB31F7AE57}" srcOrd="1" destOrd="0" parTransId="{7F313D57-B42C-4BB1-860C-5F8C64FC3199}" sibTransId="{B8C8AFCA-4FBE-47EA-BD12-2421037ECF54}"/>
    <dgm:cxn modelId="{37218C10-4F1C-403E-9707-823198578509}" srcId="{EBCD9BAA-7F03-42B1-A228-91576797B4AA}" destId="{819218DE-B39A-4A87-A48A-9F8410F5C293}" srcOrd="0" destOrd="0" parTransId="{4D177B9A-0FCF-4E55-B3DB-A64FEDAA725F}" sibTransId="{507E9854-BE63-4121-95D8-8DDA950D8F77}"/>
    <dgm:cxn modelId="{81643617-C06D-46BC-9221-5470DD925F77}" srcId="{69EA1A5C-54A0-4454-BD0B-57E89C53FBEC}" destId="{EBCD9BAA-7F03-42B1-A228-91576797B4AA}" srcOrd="0" destOrd="0" parTransId="{147ACB2A-D3B1-4214-830C-2AE9FDF56409}" sibTransId="{234C9847-29C4-4E40-959F-891056A4CD6D}"/>
    <dgm:cxn modelId="{685B4B2C-165F-4531-BBCD-61251586B162}" type="presOf" srcId="{5EB5D1FB-0A48-429F-90A9-B2EB31F7AE57}" destId="{066B3470-7653-471B-9D7A-03189FB49BB4}" srcOrd="0" destOrd="0" presId="urn:microsoft.com/office/officeart/2005/8/layout/vList6"/>
    <dgm:cxn modelId="{82FEC35C-8495-47B2-8A7B-D9EC6684D016}" type="presOf" srcId="{2B941FF9-58C1-4FEC-8C53-37900646ED65}" destId="{1F075A23-88A3-4D4D-B9A7-54A0DED5CD88}" srcOrd="0" destOrd="1" presId="urn:microsoft.com/office/officeart/2005/8/layout/vList6"/>
    <dgm:cxn modelId="{5985BA48-78BB-4608-884F-283E32079901}" srcId="{5EB5D1FB-0A48-429F-90A9-B2EB31F7AE57}" destId="{2B941FF9-58C1-4FEC-8C53-37900646ED65}" srcOrd="1" destOrd="0" parTransId="{FFC4F395-9B20-4303-9B3B-F2B50BFB33D8}" sibTransId="{4473224C-6BC3-469C-A7A1-A37640DA7965}"/>
    <dgm:cxn modelId="{17240E80-710A-4090-9EB9-AC19439167E2}" srcId="{EBCD9BAA-7F03-42B1-A228-91576797B4AA}" destId="{124696CC-003B-40C1-A384-267961E0C6F3}" srcOrd="1" destOrd="0" parTransId="{0DEE9EBB-B96F-4875-A322-E7D3F21910EE}" sibTransId="{C5E9BF36-B3F0-4384-8EFE-C82ACCEBC8BC}"/>
    <dgm:cxn modelId="{F8CBB2C7-E89E-4D3B-9A7C-153CDEE41FBC}" type="presOf" srcId="{124696CC-003B-40C1-A384-267961E0C6F3}" destId="{D271DFD5-C810-4321-8946-4496B7EB0972}" srcOrd="0" destOrd="1" presId="urn:microsoft.com/office/officeart/2005/8/layout/vList6"/>
    <dgm:cxn modelId="{EE6667CF-6731-494A-9E6C-45506320BC74}" type="presOf" srcId="{819218DE-B39A-4A87-A48A-9F8410F5C293}" destId="{D271DFD5-C810-4321-8946-4496B7EB0972}" srcOrd="0" destOrd="0" presId="urn:microsoft.com/office/officeart/2005/8/layout/vList6"/>
    <dgm:cxn modelId="{E7D0D8D5-E75E-4567-ACB1-54F3896FA372}" srcId="{5EB5D1FB-0A48-429F-90A9-B2EB31F7AE57}" destId="{A3E21AE2-7549-4724-801A-B78B9DC644B5}" srcOrd="0" destOrd="0" parTransId="{64A12A08-18EB-4B38-97C5-CAD7EECB9544}" sibTransId="{560452D9-2BA0-4091-920A-60BD84D170E7}"/>
    <dgm:cxn modelId="{E75F8BD6-4221-4C79-AA55-F91BCEE3EB38}" type="presOf" srcId="{A3E21AE2-7549-4724-801A-B78B9DC644B5}" destId="{1F075A23-88A3-4D4D-B9A7-54A0DED5CD88}" srcOrd="0" destOrd="0" presId="urn:microsoft.com/office/officeart/2005/8/layout/vList6"/>
    <dgm:cxn modelId="{D0CD46ED-735F-4530-B4CF-9660D0162370}" type="presOf" srcId="{69EA1A5C-54A0-4454-BD0B-57E89C53FBEC}" destId="{3ACD987B-20C1-4C15-B282-37A20790B270}" srcOrd="0" destOrd="0" presId="urn:microsoft.com/office/officeart/2005/8/layout/vList6"/>
    <dgm:cxn modelId="{4CE67CF1-FB40-4FE3-B3B3-A0261B8B6FFE}" type="presOf" srcId="{EBCD9BAA-7F03-42B1-A228-91576797B4AA}" destId="{9D1DB5BA-E05C-4A2A-80E2-23176B4A5BB9}" srcOrd="0" destOrd="0" presId="urn:microsoft.com/office/officeart/2005/8/layout/vList6"/>
    <dgm:cxn modelId="{662D2C2B-A01A-446F-B5AE-ACDEB3014E0B}" type="presParOf" srcId="{3ACD987B-20C1-4C15-B282-37A20790B270}" destId="{92D5647D-913F-4A65-91FE-E88328157CD5}" srcOrd="0" destOrd="0" presId="urn:microsoft.com/office/officeart/2005/8/layout/vList6"/>
    <dgm:cxn modelId="{8C67BA9F-4EBC-4C9D-9CAB-5F395CE81235}" type="presParOf" srcId="{92D5647D-913F-4A65-91FE-E88328157CD5}" destId="{9D1DB5BA-E05C-4A2A-80E2-23176B4A5BB9}" srcOrd="0" destOrd="0" presId="urn:microsoft.com/office/officeart/2005/8/layout/vList6"/>
    <dgm:cxn modelId="{7AA185C1-8944-4F62-879F-14D42E3248D9}" type="presParOf" srcId="{92D5647D-913F-4A65-91FE-E88328157CD5}" destId="{D271DFD5-C810-4321-8946-4496B7EB0972}" srcOrd="1" destOrd="0" presId="urn:microsoft.com/office/officeart/2005/8/layout/vList6"/>
    <dgm:cxn modelId="{2F4C9C62-72AA-48BB-9B43-55F84374F46C}" type="presParOf" srcId="{3ACD987B-20C1-4C15-B282-37A20790B270}" destId="{C0B6010B-E6E6-424C-BE50-FB77486C2F90}" srcOrd="1" destOrd="0" presId="urn:microsoft.com/office/officeart/2005/8/layout/vList6"/>
    <dgm:cxn modelId="{76B42F08-492B-4144-B4D2-6AEACC0EB57B}" type="presParOf" srcId="{3ACD987B-20C1-4C15-B282-37A20790B270}" destId="{B540D628-F5C2-4F1E-9D07-309C0AF26CA0}" srcOrd="2" destOrd="0" presId="urn:microsoft.com/office/officeart/2005/8/layout/vList6"/>
    <dgm:cxn modelId="{5DEBA845-4663-4594-A06B-CE777E76DD68}" type="presParOf" srcId="{B540D628-F5C2-4F1E-9D07-309C0AF26CA0}" destId="{066B3470-7653-471B-9D7A-03189FB49BB4}" srcOrd="0" destOrd="0" presId="urn:microsoft.com/office/officeart/2005/8/layout/vList6"/>
    <dgm:cxn modelId="{F29D56FE-D661-4115-8CF3-9DF90B400F5A}" type="presParOf" srcId="{B540D628-F5C2-4F1E-9D07-309C0AF26CA0}" destId="{1F075A23-88A3-4D4D-B9A7-54A0DED5CD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20D53-BB51-487B-8B58-98EC915D9E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12F2487-CFB2-408E-861C-04951CA28459}">
      <dgm:prSet phldrT="[Texto]" custT="1"/>
      <dgm:spPr>
        <a:solidFill>
          <a:srgbClr val="800080"/>
        </a:solidFill>
      </dgm:spPr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En línea</a:t>
          </a:r>
        </a:p>
      </dgm:t>
    </dgm:pt>
    <dgm:pt modelId="{D7843FBE-B930-424A-A026-8B11BE0BA964}" type="parTrans" cxnId="{1D7E4660-8277-4302-9C1D-86A70F45DA88}">
      <dgm:prSet/>
      <dgm:spPr/>
      <dgm:t>
        <a:bodyPr/>
        <a:lstStyle/>
        <a:p>
          <a:endParaRPr lang="es-MX"/>
        </a:p>
      </dgm:t>
    </dgm:pt>
    <dgm:pt modelId="{E024AAAF-87E2-4473-9B93-9B0732F52A3A}" type="sibTrans" cxnId="{1D7E4660-8277-4302-9C1D-86A70F45DA88}">
      <dgm:prSet/>
      <dgm:spPr/>
      <dgm:t>
        <a:bodyPr/>
        <a:lstStyle/>
        <a:p>
          <a:endParaRPr lang="es-MX"/>
        </a:p>
      </dgm:t>
    </dgm:pt>
    <dgm:pt modelId="{4413F059-2145-4282-B5EC-5D6694FE157C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s-MX" sz="1400" dirty="0">
              <a:latin typeface="Century Gothic" panose="020B0502020202020204" pitchFamily="34" charset="0"/>
            </a:rPr>
            <a:t>1. Introducción a la Ley de Transparencia, Acceso a la Información Pública y Rendición de Cuentas de la CDMX </a:t>
          </a:r>
          <a:r>
            <a:rPr lang="es-MX" sz="1400" b="1" dirty="0">
              <a:solidFill>
                <a:schemeClr val="tx1"/>
              </a:solidFill>
              <a:latin typeface="Century Gothic" panose="020B0502020202020204" pitchFamily="34" charset="0"/>
            </a:rPr>
            <a:t>(Renovación)</a:t>
          </a:r>
        </a:p>
      </dgm:t>
    </dgm:pt>
    <dgm:pt modelId="{8CBF907A-E077-4B8C-93E0-509AFF3E5AE9}" type="parTrans" cxnId="{4C1A8BCE-A4B7-48B7-8D70-83171BED0E0B}">
      <dgm:prSet/>
      <dgm:spPr/>
      <dgm:t>
        <a:bodyPr/>
        <a:lstStyle/>
        <a:p>
          <a:endParaRPr lang="es-MX"/>
        </a:p>
      </dgm:t>
    </dgm:pt>
    <dgm:pt modelId="{48C42A14-2807-47EF-9E7A-0D277E793D4C}" type="sibTrans" cxnId="{4C1A8BCE-A4B7-48B7-8D70-83171BED0E0B}">
      <dgm:prSet/>
      <dgm:spPr/>
      <dgm:t>
        <a:bodyPr/>
        <a:lstStyle/>
        <a:p>
          <a:endParaRPr lang="es-MX"/>
        </a:p>
      </dgm:t>
    </dgm:pt>
    <dgm:pt modelId="{FF72C6EC-5AC1-4D7A-8D21-D20E3DD335C1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s-MX" sz="1400" dirty="0">
              <a:latin typeface="Century Gothic" panose="020B0502020202020204" pitchFamily="34" charset="0"/>
            </a:rPr>
            <a:t>2. Introducción a la Protección de Datos Personales en Posesión de Sujetos Obligados de la CDMX</a:t>
          </a:r>
        </a:p>
      </dgm:t>
    </dgm:pt>
    <dgm:pt modelId="{AF6B0FB4-6E24-419A-B99C-F80037196D0D}" type="parTrans" cxnId="{34863257-3A96-428E-A6FB-5A5D8B83990B}">
      <dgm:prSet/>
      <dgm:spPr/>
      <dgm:t>
        <a:bodyPr/>
        <a:lstStyle/>
        <a:p>
          <a:endParaRPr lang="es-MX"/>
        </a:p>
      </dgm:t>
    </dgm:pt>
    <dgm:pt modelId="{5D3D84C4-043B-4879-8CDF-9FDA33C9E540}" type="sibTrans" cxnId="{34863257-3A96-428E-A6FB-5A5D8B83990B}">
      <dgm:prSet/>
      <dgm:spPr/>
      <dgm:t>
        <a:bodyPr/>
        <a:lstStyle/>
        <a:p>
          <a:endParaRPr lang="es-MX"/>
        </a:p>
      </dgm:t>
    </dgm:pt>
    <dgm:pt modelId="{542E5FE7-A5E4-4415-8093-05409FE88C9C}">
      <dgm:prSet phldrT="[Texto]" custT="1"/>
      <dgm:spPr>
        <a:solidFill>
          <a:srgbClr val="800080"/>
        </a:solidFill>
      </dgm:spPr>
      <dgm:t>
        <a:bodyPr/>
        <a:lstStyle/>
        <a:p>
          <a:r>
            <a:rPr lang="es-MX" sz="2000" b="0" dirty="0">
              <a:latin typeface="Century Gothic" panose="020B0502020202020204" pitchFamily="34" charset="0"/>
            </a:rPr>
            <a:t>Aula virtual en tiempo real</a:t>
          </a:r>
        </a:p>
      </dgm:t>
    </dgm:pt>
    <dgm:pt modelId="{372E73B4-B5EC-493E-9813-B80807A712E0}" type="parTrans" cxnId="{56B82BF7-A444-4082-B114-B317ABC64593}">
      <dgm:prSet/>
      <dgm:spPr/>
      <dgm:t>
        <a:bodyPr/>
        <a:lstStyle/>
        <a:p>
          <a:endParaRPr lang="es-MX"/>
        </a:p>
      </dgm:t>
    </dgm:pt>
    <dgm:pt modelId="{EC9DACC0-3BE5-4549-86AC-1FC5669B5843}" type="sibTrans" cxnId="{56B82BF7-A444-4082-B114-B317ABC64593}">
      <dgm:prSet/>
      <dgm:spPr/>
      <dgm:t>
        <a:bodyPr/>
        <a:lstStyle/>
        <a:p>
          <a:endParaRPr lang="es-MX"/>
        </a:p>
      </dgm:t>
    </dgm:pt>
    <dgm:pt modelId="{1CD45FC3-7433-4B7F-925A-CFEFDF888AF5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dirty="0">
              <a:latin typeface="Century Gothic" panose="020B0502020202020204" pitchFamily="34" charset="0"/>
              <a:cs typeface="Arial" panose="020B0604020202020204" pitchFamily="34" charset="0"/>
            </a:rPr>
            <a:t>Taller de Solicitudes de Información y Recurso de Revisión</a:t>
          </a:r>
          <a:endParaRPr lang="es-MX" sz="1400" dirty="0"/>
        </a:p>
      </dgm:t>
    </dgm:pt>
    <dgm:pt modelId="{EF53FF21-5372-495F-AB01-3613A57B1332}" type="parTrans" cxnId="{2173A2F0-62F6-4CCD-8762-1ADD8E427546}">
      <dgm:prSet/>
      <dgm:spPr/>
      <dgm:t>
        <a:bodyPr/>
        <a:lstStyle/>
        <a:p>
          <a:endParaRPr lang="es-MX"/>
        </a:p>
      </dgm:t>
    </dgm:pt>
    <dgm:pt modelId="{BC167672-84CE-4C29-8319-A2E4A3BE5273}" type="sibTrans" cxnId="{2173A2F0-62F6-4CCD-8762-1ADD8E427546}">
      <dgm:prSet/>
      <dgm:spPr/>
      <dgm:t>
        <a:bodyPr/>
        <a:lstStyle/>
        <a:p>
          <a:endParaRPr lang="es-MX"/>
        </a:p>
      </dgm:t>
    </dgm:pt>
    <dgm:pt modelId="{78C0D819-DB8D-4E7B-8951-73064F9502D3}">
      <dgm:prSet phldrT="[Texto]" custT="1"/>
      <dgm:spPr>
        <a:solidFill>
          <a:srgbClr val="800080"/>
        </a:solidFill>
      </dgm:spPr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Tutoriales</a:t>
          </a:r>
        </a:p>
      </dgm:t>
    </dgm:pt>
    <dgm:pt modelId="{6ABD743C-4F2C-4D08-8A69-4BF30F81A96A}" type="parTrans" cxnId="{2E6272DD-E208-4012-BC14-3089BBC0CC36}">
      <dgm:prSet/>
      <dgm:spPr/>
      <dgm:t>
        <a:bodyPr/>
        <a:lstStyle/>
        <a:p>
          <a:endParaRPr lang="es-MX"/>
        </a:p>
      </dgm:t>
    </dgm:pt>
    <dgm:pt modelId="{A714AA12-2FE4-4063-A956-9904FFBBAD74}" type="sibTrans" cxnId="{2E6272DD-E208-4012-BC14-3089BBC0CC36}">
      <dgm:prSet/>
      <dgm:spPr/>
      <dgm:t>
        <a:bodyPr/>
        <a:lstStyle/>
        <a:p>
          <a:endParaRPr lang="es-MX"/>
        </a:p>
      </dgm:t>
    </dgm:pt>
    <dgm:pt modelId="{9DD7FC90-A177-459C-A796-C2BDFCF59E31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MX" sz="1400" dirty="0">
              <a:latin typeface="Century Gothic" panose="020B0502020202020204" pitchFamily="34" charset="0"/>
            </a:rPr>
            <a:t>Sistema de Portales de Obligaciones de Transparencia (SIPOT)</a:t>
          </a:r>
        </a:p>
      </dgm:t>
    </dgm:pt>
    <dgm:pt modelId="{6492E81D-BCAD-4D06-AF7A-33A04BD7FC10}" type="parTrans" cxnId="{5036A46E-022E-4168-94CA-5DF7EC63281B}">
      <dgm:prSet/>
      <dgm:spPr/>
      <dgm:t>
        <a:bodyPr/>
        <a:lstStyle/>
        <a:p>
          <a:endParaRPr lang="es-MX"/>
        </a:p>
      </dgm:t>
    </dgm:pt>
    <dgm:pt modelId="{8D4703D0-18F0-46AC-8AC0-C039FD77E4D4}" type="sibTrans" cxnId="{5036A46E-022E-4168-94CA-5DF7EC63281B}">
      <dgm:prSet/>
      <dgm:spPr/>
      <dgm:t>
        <a:bodyPr/>
        <a:lstStyle/>
        <a:p>
          <a:endParaRPr lang="es-MX"/>
        </a:p>
      </dgm:t>
    </dgm:pt>
    <dgm:pt modelId="{CF250931-204E-4D94-B14E-596A455064C4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MX" sz="1400" dirty="0">
              <a:latin typeface="Century Gothic" panose="020B0502020202020204" pitchFamily="34" charset="0"/>
            </a:rPr>
            <a:t>Sistema de Gestión de Medios de Impugnación (SIGEMI)</a:t>
          </a:r>
        </a:p>
      </dgm:t>
    </dgm:pt>
    <dgm:pt modelId="{EDB7D4E7-45E0-4854-ADDF-7EBC5C356417}" type="parTrans" cxnId="{E14B828A-630B-4BF7-93E7-A0E3A8B0D003}">
      <dgm:prSet/>
      <dgm:spPr/>
      <dgm:t>
        <a:bodyPr/>
        <a:lstStyle/>
        <a:p>
          <a:endParaRPr lang="es-MX"/>
        </a:p>
      </dgm:t>
    </dgm:pt>
    <dgm:pt modelId="{E063112C-CABD-45BD-9C75-36344F25F517}" type="sibTrans" cxnId="{E14B828A-630B-4BF7-93E7-A0E3A8B0D003}">
      <dgm:prSet/>
      <dgm:spPr/>
      <dgm:t>
        <a:bodyPr/>
        <a:lstStyle/>
        <a:p>
          <a:endParaRPr lang="es-MX"/>
        </a:p>
      </dgm:t>
    </dgm:pt>
    <dgm:pt modelId="{8D2001C7-F548-41A2-8E93-8BBA89489C25}">
      <dgm:prSet phldrT="[Texto]" custT="1"/>
      <dgm:spPr>
        <a:solidFill>
          <a:srgbClr val="800080"/>
        </a:solidFill>
      </dgm:spPr>
      <dgm:t>
        <a:bodyPr/>
        <a:lstStyle/>
        <a:p>
          <a:r>
            <a:rPr lang="es-MX" sz="1900" dirty="0">
              <a:latin typeface="Century Gothic" panose="020B0502020202020204" pitchFamily="34" charset="0"/>
            </a:rPr>
            <a:t>Profesionalización</a:t>
          </a:r>
        </a:p>
      </dgm:t>
    </dgm:pt>
    <dgm:pt modelId="{D4B67700-4FC1-48AE-81D5-F82187671064}" type="parTrans" cxnId="{BA2C84F9-6E76-471B-B98F-91801FD54353}">
      <dgm:prSet/>
      <dgm:spPr/>
      <dgm:t>
        <a:bodyPr/>
        <a:lstStyle/>
        <a:p>
          <a:endParaRPr lang="es-MX"/>
        </a:p>
      </dgm:t>
    </dgm:pt>
    <dgm:pt modelId="{804C268A-6DB0-4F3F-96BA-A5AF441F65C2}" type="sibTrans" cxnId="{BA2C84F9-6E76-471B-B98F-91801FD54353}">
      <dgm:prSet/>
      <dgm:spPr/>
      <dgm:t>
        <a:bodyPr/>
        <a:lstStyle/>
        <a:p>
          <a:endParaRPr lang="es-MX"/>
        </a:p>
      </dgm:t>
    </dgm:pt>
    <dgm:pt modelId="{65CD699D-FD05-4E74-8D2C-5284EC3E52A7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MX" sz="1400" dirty="0">
              <a:latin typeface="Century Gothic" panose="020B0502020202020204" pitchFamily="34" charset="0"/>
            </a:rPr>
            <a:t> Diplomado “Transparencia, Acceso a la Información Pública, Rendición de Cuentas, Gobierno Abierto y Protección de Datos Personales en la Ciudad de México”</a:t>
          </a:r>
        </a:p>
      </dgm:t>
    </dgm:pt>
    <dgm:pt modelId="{4E664BB1-7791-49F4-812C-620E5917A61A}" type="parTrans" cxnId="{E048C024-1E2C-43AA-B300-78A55BEE0433}">
      <dgm:prSet/>
      <dgm:spPr/>
      <dgm:t>
        <a:bodyPr/>
        <a:lstStyle/>
        <a:p>
          <a:endParaRPr lang="es-MX"/>
        </a:p>
      </dgm:t>
    </dgm:pt>
    <dgm:pt modelId="{B5FF440E-9451-4105-8FFD-44D4A93F5CC9}" type="sibTrans" cxnId="{E048C024-1E2C-43AA-B300-78A55BEE0433}">
      <dgm:prSet/>
      <dgm:spPr/>
      <dgm:t>
        <a:bodyPr/>
        <a:lstStyle/>
        <a:p>
          <a:endParaRPr lang="es-MX"/>
        </a:p>
      </dgm:t>
    </dgm:pt>
    <dgm:pt modelId="{0870042D-14B8-4F26-86FB-D9F0645E5C2D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dirty="0">
              <a:latin typeface="Century Gothic" panose="020B0502020202020204" pitchFamily="34" charset="0"/>
              <a:cs typeface="Arial" panose="020B0604020202020204" pitchFamily="34" charset="0"/>
            </a:rPr>
            <a:t>Taller Clasificación de Información y Elaboración de Versiones Públicas</a:t>
          </a:r>
          <a:endParaRPr lang="es-MX" sz="1400" dirty="0"/>
        </a:p>
      </dgm:t>
    </dgm:pt>
    <dgm:pt modelId="{D0746779-666E-4050-A0B3-A04C75D0AA57}" type="parTrans" cxnId="{89A7BFD7-A457-4404-9597-5B6402A2A2B2}">
      <dgm:prSet/>
      <dgm:spPr/>
      <dgm:t>
        <a:bodyPr/>
        <a:lstStyle/>
        <a:p>
          <a:endParaRPr lang="es-MX"/>
        </a:p>
      </dgm:t>
    </dgm:pt>
    <dgm:pt modelId="{D1C81C9D-7E3D-4397-AB26-AD60FB3F3AAD}" type="sibTrans" cxnId="{89A7BFD7-A457-4404-9597-5B6402A2A2B2}">
      <dgm:prSet/>
      <dgm:spPr/>
      <dgm:t>
        <a:bodyPr/>
        <a:lstStyle/>
        <a:p>
          <a:endParaRPr lang="es-MX"/>
        </a:p>
      </dgm:t>
    </dgm:pt>
    <dgm:pt modelId="{A5DA57C1-74DB-413B-85D3-49495194E54C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dirty="0">
              <a:latin typeface="Century Gothic" panose="020B0502020202020204" pitchFamily="34" charset="0"/>
              <a:cs typeface="Arial" panose="020B0604020202020204" pitchFamily="34" charset="0"/>
            </a:rPr>
            <a:t>Taller Prueba de Daño</a:t>
          </a:r>
          <a:endParaRPr lang="es-MX" sz="1400" dirty="0"/>
        </a:p>
      </dgm:t>
    </dgm:pt>
    <dgm:pt modelId="{53CF37F9-6EF5-478C-B2C7-697993977733}" type="parTrans" cxnId="{5404A474-33CD-417A-9EC9-3E4F9DB57651}">
      <dgm:prSet/>
      <dgm:spPr/>
      <dgm:t>
        <a:bodyPr/>
        <a:lstStyle/>
        <a:p>
          <a:endParaRPr lang="es-MX"/>
        </a:p>
      </dgm:t>
    </dgm:pt>
    <dgm:pt modelId="{0012A06B-CD24-4617-9C86-1EE0E1187C46}" type="sibTrans" cxnId="{5404A474-33CD-417A-9EC9-3E4F9DB57651}">
      <dgm:prSet/>
      <dgm:spPr/>
      <dgm:t>
        <a:bodyPr/>
        <a:lstStyle/>
        <a:p>
          <a:endParaRPr lang="es-MX"/>
        </a:p>
      </dgm:t>
    </dgm:pt>
    <dgm:pt modelId="{1A9789C1-EE4A-4268-B66C-6761192F3877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dirty="0">
              <a:latin typeface="Century Gothic" panose="020B0502020202020204" pitchFamily="34" charset="0"/>
              <a:cs typeface="Arial" panose="020B0604020202020204" pitchFamily="34" charset="0"/>
            </a:rPr>
            <a:t>Curso Introducción a la Organización de Archivos</a:t>
          </a:r>
          <a:endParaRPr lang="es-MX" sz="1400" dirty="0"/>
        </a:p>
      </dgm:t>
    </dgm:pt>
    <dgm:pt modelId="{DF517D64-1809-490E-8E91-E9CC347E5D56}" type="parTrans" cxnId="{7B875DB1-2C96-4B26-B27A-C2E54DF13777}">
      <dgm:prSet/>
      <dgm:spPr/>
      <dgm:t>
        <a:bodyPr/>
        <a:lstStyle/>
        <a:p>
          <a:endParaRPr lang="es-MX"/>
        </a:p>
      </dgm:t>
    </dgm:pt>
    <dgm:pt modelId="{81702FDE-C485-4A53-B0D8-88777D0BFB36}" type="sibTrans" cxnId="{7B875DB1-2C96-4B26-B27A-C2E54DF13777}">
      <dgm:prSet/>
      <dgm:spPr/>
      <dgm:t>
        <a:bodyPr/>
        <a:lstStyle/>
        <a:p>
          <a:endParaRPr lang="es-MX"/>
        </a:p>
      </dgm:t>
    </dgm:pt>
    <dgm:pt modelId="{B2438C62-E55C-407B-8C13-1261BC45C13A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dirty="0">
              <a:latin typeface="Century Gothic" panose="020B0502020202020204" pitchFamily="34" charset="0"/>
              <a:cs typeface="Arial" panose="020B0604020202020204" pitchFamily="34" charset="0"/>
            </a:rPr>
            <a:t>Taller: Aviso de privacidad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7923DF68-42E1-4CC2-ACCF-E2BEE5546E93}" type="parTrans" cxnId="{8504B326-E97A-4EF8-8ECE-8EEB9DCFD2C8}">
      <dgm:prSet/>
      <dgm:spPr/>
      <dgm:t>
        <a:bodyPr/>
        <a:lstStyle/>
        <a:p>
          <a:endParaRPr lang="es-MX"/>
        </a:p>
      </dgm:t>
    </dgm:pt>
    <dgm:pt modelId="{0ECA3F7F-AF28-4171-835D-9A92B1D30AF9}" type="sibTrans" cxnId="{8504B326-E97A-4EF8-8ECE-8EEB9DCFD2C8}">
      <dgm:prSet/>
      <dgm:spPr/>
      <dgm:t>
        <a:bodyPr/>
        <a:lstStyle/>
        <a:p>
          <a:endParaRPr lang="es-MX"/>
        </a:p>
      </dgm:t>
    </dgm:pt>
    <dgm:pt modelId="{C2F4D744-BDD8-4E7A-87CA-599FDEB57F58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MX" sz="1400" dirty="0">
              <a:latin typeface="Century Gothic" panose="020B0502020202020204" pitchFamily="34" charset="0"/>
            </a:rPr>
            <a:t>ILTAIPRC CDMX</a:t>
          </a:r>
        </a:p>
      </dgm:t>
    </dgm:pt>
    <dgm:pt modelId="{79081198-9E7E-4CC9-B563-CE12A58A3714}" type="parTrans" cxnId="{A4C902DB-F179-4F2F-85CF-78EED6B23B3D}">
      <dgm:prSet/>
      <dgm:spPr/>
      <dgm:t>
        <a:bodyPr/>
        <a:lstStyle/>
        <a:p>
          <a:endParaRPr lang="es-MX"/>
        </a:p>
      </dgm:t>
    </dgm:pt>
    <dgm:pt modelId="{AC6AE1A4-6AD6-4742-B106-97D3F2F33AFF}" type="sibTrans" cxnId="{A4C902DB-F179-4F2F-85CF-78EED6B23B3D}">
      <dgm:prSet/>
      <dgm:spPr/>
      <dgm:t>
        <a:bodyPr/>
        <a:lstStyle/>
        <a:p>
          <a:endParaRPr lang="es-MX"/>
        </a:p>
      </dgm:t>
    </dgm:pt>
    <dgm:pt modelId="{25573A5C-B24A-4D54-AF4C-1EAB3FF8EF4C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MX" sz="1400" dirty="0">
              <a:latin typeface="Century Gothic" panose="020B0502020202020204" pitchFamily="34" charset="0"/>
            </a:rPr>
            <a:t>IPDPPSO CDMX</a:t>
          </a:r>
        </a:p>
      </dgm:t>
    </dgm:pt>
    <dgm:pt modelId="{1A24783B-CEB1-4610-9CE8-12C74714E5FA}" type="parTrans" cxnId="{105DA04D-F66E-4A7B-ABDB-9DDD2BF45A34}">
      <dgm:prSet/>
      <dgm:spPr/>
      <dgm:t>
        <a:bodyPr/>
        <a:lstStyle/>
        <a:p>
          <a:endParaRPr lang="es-MX"/>
        </a:p>
      </dgm:t>
    </dgm:pt>
    <dgm:pt modelId="{07EE7F16-4B8B-4B50-BB6E-509B7561B5C8}" type="sibTrans" cxnId="{105DA04D-F66E-4A7B-ABDB-9DDD2BF45A34}">
      <dgm:prSet/>
      <dgm:spPr/>
      <dgm:t>
        <a:bodyPr/>
        <a:lstStyle/>
        <a:p>
          <a:endParaRPr lang="es-MX"/>
        </a:p>
      </dgm:t>
    </dgm:pt>
    <dgm:pt modelId="{01FA248B-3F7B-4988-BF8A-76EBA8B281FE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MX" sz="1400" dirty="0">
              <a:latin typeface="Century Gothic" panose="020B0502020202020204" pitchFamily="34" charset="0"/>
            </a:rPr>
            <a:t>¿Cómo presentar una solicitud de información en la Ciudad de México?</a:t>
          </a:r>
        </a:p>
      </dgm:t>
    </dgm:pt>
    <dgm:pt modelId="{B2FB9D9E-DF48-4CD1-B634-71CB01AD7B48}" type="parTrans" cxnId="{210BB7A4-9335-4E4F-ABA9-64BB4C70CD75}">
      <dgm:prSet/>
      <dgm:spPr/>
      <dgm:t>
        <a:bodyPr/>
        <a:lstStyle/>
        <a:p>
          <a:endParaRPr lang="es-MX"/>
        </a:p>
      </dgm:t>
    </dgm:pt>
    <dgm:pt modelId="{A0936CB4-F429-4141-8B5B-DF395F0E921F}" type="sibTrans" cxnId="{210BB7A4-9335-4E4F-ABA9-64BB4C70CD75}">
      <dgm:prSet/>
      <dgm:spPr/>
      <dgm:t>
        <a:bodyPr/>
        <a:lstStyle/>
        <a:p>
          <a:endParaRPr lang="es-MX"/>
        </a:p>
      </dgm:t>
    </dgm:pt>
    <dgm:pt modelId="{C78FE422-37A9-403C-BDAE-1B71579F5278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MX" sz="1400" b="1" dirty="0">
              <a:latin typeface="Century Gothic" panose="020B0502020202020204" pitchFamily="34" charset="0"/>
            </a:rPr>
            <a:t> Curso: Transparencia proactiva</a:t>
          </a:r>
        </a:p>
      </dgm:t>
    </dgm:pt>
    <dgm:pt modelId="{0C498C27-A0EC-4AF1-9729-CD1C156E33EF}" type="parTrans" cxnId="{1D14138D-D75F-4EDA-816E-DC3C5AB2C20A}">
      <dgm:prSet/>
      <dgm:spPr/>
      <dgm:t>
        <a:bodyPr/>
        <a:lstStyle/>
        <a:p>
          <a:endParaRPr lang="es-MX"/>
        </a:p>
      </dgm:t>
    </dgm:pt>
    <dgm:pt modelId="{3BA943E6-2379-46DA-9758-C9F41286E679}" type="sibTrans" cxnId="{1D14138D-D75F-4EDA-816E-DC3C5AB2C20A}">
      <dgm:prSet/>
      <dgm:spPr/>
      <dgm:t>
        <a:bodyPr/>
        <a:lstStyle/>
        <a:p>
          <a:endParaRPr lang="es-MX"/>
        </a:p>
      </dgm:t>
    </dgm:pt>
    <dgm:pt modelId="{B4AE81B7-EDB8-443E-B0EF-35E70E19904F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s-MX" sz="1400" b="1" dirty="0">
              <a:latin typeface="Century Gothic" panose="020B0502020202020204" pitchFamily="34" charset="0"/>
            </a:rPr>
            <a:t>3. Solicitudes de Acceso a la Información y Recursos de Revisión*</a:t>
          </a:r>
        </a:p>
      </dgm:t>
    </dgm:pt>
    <dgm:pt modelId="{34E60EA0-86F7-404F-BEEC-DE62BF5615FF}" type="parTrans" cxnId="{5DE4B261-139E-49E5-956A-9D5F12EF39FF}">
      <dgm:prSet/>
      <dgm:spPr/>
      <dgm:t>
        <a:bodyPr/>
        <a:lstStyle/>
        <a:p>
          <a:endParaRPr lang="es-MX"/>
        </a:p>
      </dgm:t>
    </dgm:pt>
    <dgm:pt modelId="{66ABD984-3E9D-4DF1-991A-7D75CD93A0BD}" type="sibTrans" cxnId="{5DE4B261-139E-49E5-956A-9D5F12EF39FF}">
      <dgm:prSet/>
      <dgm:spPr/>
      <dgm:t>
        <a:bodyPr/>
        <a:lstStyle/>
        <a:p>
          <a:endParaRPr lang="es-MX"/>
        </a:p>
      </dgm:t>
    </dgm:pt>
    <dgm:pt modelId="{C1176CA2-F00E-4331-BD35-66ED68348BB7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s-MX" sz="1400" b="1" dirty="0">
              <a:latin typeface="Century Gothic" panose="020B0502020202020204" pitchFamily="34" charset="0"/>
            </a:rPr>
            <a:t>5. Ética Pública*</a:t>
          </a:r>
        </a:p>
      </dgm:t>
    </dgm:pt>
    <dgm:pt modelId="{7D9CAA6F-A100-4879-BCFC-C494DD6D360A}" type="parTrans" cxnId="{21ACC9F2-B958-4CB9-878E-FEA3B7AB2390}">
      <dgm:prSet/>
      <dgm:spPr/>
      <dgm:t>
        <a:bodyPr/>
        <a:lstStyle/>
        <a:p>
          <a:endParaRPr lang="es-MX"/>
        </a:p>
      </dgm:t>
    </dgm:pt>
    <dgm:pt modelId="{14ADFDF4-896A-4851-88B3-1F1E94660322}" type="sibTrans" cxnId="{21ACC9F2-B958-4CB9-878E-FEA3B7AB2390}">
      <dgm:prSet/>
      <dgm:spPr/>
      <dgm:t>
        <a:bodyPr/>
        <a:lstStyle/>
        <a:p>
          <a:endParaRPr lang="es-MX"/>
        </a:p>
      </dgm:t>
    </dgm:pt>
    <dgm:pt modelId="{71ED41BA-8246-4521-A68C-BFA8DFF6F773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s-MX" sz="1400" b="1" dirty="0">
              <a:latin typeface="Century Gothic" panose="020B0502020202020204" pitchFamily="34" charset="0"/>
            </a:rPr>
            <a:t>4. Introducción a la Organización de Archivos*</a:t>
          </a:r>
        </a:p>
      </dgm:t>
    </dgm:pt>
    <dgm:pt modelId="{3637014B-FAB2-4D96-9F60-022287A0663B}" type="parTrans" cxnId="{A638C346-37A6-4C51-A057-484073A3F7FD}">
      <dgm:prSet/>
      <dgm:spPr/>
      <dgm:t>
        <a:bodyPr/>
        <a:lstStyle/>
        <a:p>
          <a:endParaRPr lang="es-MX"/>
        </a:p>
      </dgm:t>
    </dgm:pt>
    <dgm:pt modelId="{99A2E573-7E5E-4AEC-A2F3-E2DF8B41372B}" type="sibTrans" cxnId="{A638C346-37A6-4C51-A057-484073A3F7FD}">
      <dgm:prSet/>
      <dgm:spPr/>
      <dgm:t>
        <a:bodyPr/>
        <a:lstStyle/>
        <a:p>
          <a:endParaRPr lang="es-MX"/>
        </a:p>
      </dgm:t>
    </dgm:pt>
    <dgm:pt modelId="{D0D750AB-4433-4C47-8C7D-B0B06BAAC03B}">
      <dgm:prSet phldrT="[Texto]" custT="1"/>
      <dgm:spPr>
        <a:solidFill>
          <a:srgbClr val="DFC9EF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s-MX" sz="1400" b="1" dirty="0">
              <a:latin typeface="Century Gothic" panose="020B0502020202020204" pitchFamily="34" charset="0"/>
            </a:rPr>
            <a:t>* </a:t>
          </a:r>
          <a:r>
            <a:rPr lang="es-MX" sz="1400" b="0" dirty="0">
              <a:latin typeface="Century Gothic" panose="020B0502020202020204" pitchFamily="34" charset="0"/>
            </a:rPr>
            <a:t>Próximamente</a:t>
          </a:r>
        </a:p>
      </dgm:t>
    </dgm:pt>
    <dgm:pt modelId="{43CA4CCF-88D6-4EC0-8A19-1C1777DCF9A8}" type="parTrans" cxnId="{C50DF861-92E9-4DEE-8D60-DF1267B952B5}">
      <dgm:prSet/>
      <dgm:spPr/>
      <dgm:t>
        <a:bodyPr/>
        <a:lstStyle/>
        <a:p>
          <a:endParaRPr lang="es-MX"/>
        </a:p>
      </dgm:t>
    </dgm:pt>
    <dgm:pt modelId="{8DF77274-C06B-44CA-9474-654184D83040}" type="sibTrans" cxnId="{C50DF861-92E9-4DEE-8D60-DF1267B952B5}">
      <dgm:prSet/>
      <dgm:spPr/>
      <dgm:t>
        <a:bodyPr/>
        <a:lstStyle/>
        <a:p>
          <a:endParaRPr lang="es-MX"/>
        </a:p>
      </dgm:t>
    </dgm:pt>
    <dgm:pt modelId="{F74E3B15-26FD-4EDD-9E48-0A8D044908D3}" type="pres">
      <dgm:prSet presAssocID="{C2820D53-BB51-487B-8B58-98EC915D9EB5}" presName="Name0" presStyleCnt="0">
        <dgm:presLayoutVars>
          <dgm:dir/>
          <dgm:animLvl val="lvl"/>
          <dgm:resizeHandles val="exact"/>
        </dgm:presLayoutVars>
      </dgm:prSet>
      <dgm:spPr/>
    </dgm:pt>
    <dgm:pt modelId="{A7A773DC-4587-4D2C-8A42-E07E3C8CD631}" type="pres">
      <dgm:prSet presAssocID="{912F2487-CFB2-408E-861C-04951CA28459}" presName="composite" presStyleCnt="0"/>
      <dgm:spPr/>
    </dgm:pt>
    <dgm:pt modelId="{A48E4037-4076-419F-A9CC-A78510B5D323}" type="pres">
      <dgm:prSet presAssocID="{912F2487-CFB2-408E-861C-04951CA28459}" presName="parTx" presStyleLbl="alignNode1" presStyleIdx="0" presStyleCnt="4" custScaleX="113469" custScaleY="100000">
        <dgm:presLayoutVars>
          <dgm:chMax val="0"/>
          <dgm:chPref val="0"/>
          <dgm:bulletEnabled val="1"/>
        </dgm:presLayoutVars>
      </dgm:prSet>
      <dgm:spPr/>
    </dgm:pt>
    <dgm:pt modelId="{CD71E12D-04E5-4691-A7EB-91192956ECEA}" type="pres">
      <dgm:prSet presAssocID="{912F2487-CFB2-408E-861C-04951CA28459}" presName="desTx" presStyleLbl="alignAccFollowNode1" presStyleIdx="0" presStyleCnt="4" custScaleX="114038" custScaleY="92309">
        <dgm:presLayoutVars>
          <dgm:bulletEnabled val="1"/>
        </dgm:presLayoutVars>
      </dgm:prSet>
      <dgm:spPr/>
    </dgm:pt>
    <dgm:pt modelId="{982DB6BD-FF11-4F58-AD5B-CD851105375E}" type="pres">
      <dgm:prSet presAssocID="{E024AAAF-87E2-4473-9B93-9B0732F52A3A}" presName="space" presStyleCnt="0"/>
      <dgm:spPr/>
    </dgm:pt>
    <dgm:pt modelId="{623BD5F3-ADD9-4F25-8167-A23305988D70}" type="pres">
      <dgm:prSet presAssocID="{542E5FE7-A5E4-4415-8093-05409FE88C9C}" presName="composite" presStyleCnt="0"/>
      <dgm:spPr/>
    </dgm:pt>
    <dgm:pt modelId="{4E793DDE-4954-48D3-A5A2-056144DE91CB}" type="pres">
      <dgm:prSet presAssocID="{542E5FE7-A5E4-4415-8093-05409FE88C9C}" presName="parTx" presStyleLbl="alignNode1" presStyleIdx="1" presStyleCnt="4" custScaleY="100000">
        <dgm:presLayoutVars>
          <dgm:chMax val="0"/>
          <dgm:chPref val="0"/>
          <dgm:bulletEnabled val="1"/>
        </dgm:presLayoutVars>
      </dgm:prSet>
      <dgm:spPr/>
    </dgm:pt>
    <dgm:pt modelId="{3C08ADE7-BBB7-4927-84D7-4CC9C03102F1}" type="pres">
      <dgm:prSet presAssocID="{542E5FE7-A5E4-4415-8093-05409FE88C9C}" presName="desTx" presStyleLbl="alignAccFollowNode1" presStyleIdx="1" presStyleCnt="4" custScaleY="92309">
        <dgm:presLayoutVars>
          <dgm:bulletEnabled val="1"/>
        </dgm:presLayoutVars>
      </dgm:prSet>
      <dgm:spPr/>
    </dgm:pt>
    <dgm:pt modelId="{34ADB46D-CCF6-45B2-8730-3A713963FA20}" type="pres">
      <dgm:prSet presAssocID="{EC9DACC0-3BE5-4549-86AC-1FC5669B5843}" presName="space" presStyleCnt="0"/>
      <dgm:spPr/>
    </dgm:pt>
    <dgm:pt modelId="{36163634-E551-434D-AB67-0912B02AB607}" type="pres">
      <dgm:prSet presAssocID="{78C0D819-DB8D-4E7B-8951-73064F9502D3}" presName="composite" presStyleCnt="0"/>
      <dgm:spPr/>
    </dgm:pt>
    <dgm:pt modelId="{60A33ACF-2983-4A10-B7E4-6CBC7A3E20E5}" type="pres">
      <dgm:prSet presAssocID="{78C0D819-DB8D-4E7B-8951-73064F9502D3}" presName="parTx" presStyleLbl="alignNode1" presStyleIdx="2" presStyleCnt="4" custScaleY="100000">
        <dgm:presLayoutVars>
          <dgm:chMax val="0"/>
          <dgm:chPref val="0"/>
          <dgm:bulletEnabled val="1"/>
        </dgm:presLayoutVars>
      </dgm:prSet>
      <dgm:spPr/>
    </dgm:pt>
    <dgm:pt modelId="{963D7CF6-1039-433A-91BA-27A66C3D99E4}" type="pres">
      <dgm:prSet presAssocID="{78C0D819-DB8D-4E7B-8951-73064F9502D3}" presName="desTx" presStyleLbl="alignAccFollowNode1" presStyleIdx="2" presStyleCnt="4" custScaleY="92309">
        <dgm:presLayoutVars>
          <dgm:bulletEnabled val="1"/>
        </dgm:presLayoutVars>
      </dgm:prSet>
      <dgm:spPr/>
    </dgm:pt>
    <dgm:pt modelId="{E511DA6A-40E0-4F4A-8378-1D61DA62CB01}" type="pres">
      <dgm:prSet presAssocID="{A714AA12-2FE4-4063-A956-9904FFBBAD74}" presName="space" presStyleCnt="0"/>
      <dgm:spPr/>
    </dgm:pt>
    <dgm:pt modelId="{73CD8C4C-145B-4EBF-BED3-8C9835D4F927}" type="pres">
      <dgm:prSet presAssocID="{8D2001C7-F548-41A2-8E93-8BBA89489C25}" presName="composite" presStyleCnt="0"/>
      <dgm:spPr/>
    </dgm:pt>
    <dgm:pt modelId="{6D75CD49-1128-4DDC-A8C0-2AE4A573DF21}" type="pres">
      <dgm:prSet presAssocID="{8D2001C7-F548-41A2-8E93-8BBA89489C25}" presName="parTx" presStyleLbl="alignNode1" presStyleIdx="3" presStyleCnt="4" custScaleY="100000">
        <dgm:presLayoutVars>
          <dgm:chMax val="0"/>
          <dgm:chPref val="0"/>
          <dgm:bulletEnabled val="1"/>
        </dgm:presLayoutVars>
      </dgm:prSet>
      <dgm:spPr/>
    </dgm:pt>
    <dgm:pt modelId="{2231D6F5-76EF-4133-AA97-5D615062A295}" type="pres">
      <dgm:prSet presAssocID="{8D2001C7-F548-41A2-8E93-8BBA89489C25}" presName="desTx" presStyleLbl="alignAccFollowNode1" presStyleIdx="3" presStyleCnt="4" custScaleY="92309">
        <dgm:presLayoutVars>
          <dgm:bulletEnabled val="1"/>
        </dgm:presLayoutVars>
      </dgm:prSet>
      <dgm:spPr/>
    </dgm:pt>
  </dgm:ptLst>
  <dgm:cxnLst>
    <dgm:cxn modelId="{F24F4E22-F4F9-43DE-B51C-0727B27472EA}" type="presOf" srcId="{65CD699D-FD05-4E74-8D2C-5284EC3E52A7}" destId="{2231D6F5-76EF-4133-AA97-5D615062A295}" srcOrd="0" destOrd="0" presId="urn:microsoft.com/office/officeart/2005/8/layout/hList1"/>
    <dgm:cxn modelId="{E048C024-1E2C-43AA-B300-78A55BEE0433}" srcId="{8D2001C7-F548-41A2-8E93-8BBA89489C25}" destId="{65CD699D-FD05-4E74-8D2C-5284EC3E52A7}" srcOrd="0" destOrd="0" parTransId="{4E664BB1-7791-49F4-812C-620E5917A61A}" sibTransId="{B5FF440E-9451-4105-8FFD-44D4A93F5CC9}"/>
    <dgm:cxn modelId="{8504B326-E97A-4EF8-8ECE-8EEB9DCFD2C8}" srcId="{542E5FE7-A5E4-4415-8093-05409FE88C9C}" destId="{B2438C62-E55C-407B-8C13-1261BC45C13A}" srcOrd="4" destOrd="0" parTransId="{7923DF68-42E1-4CC2-ACCF-E2BEE5546E93}" sibTransId="{0ECA3F7F-AF28-4171-835D-9A92B1D30AF9}"/>
    <dgm:cxn modelId="{F6D9E333-3771-448E-B9C2-41D26C34487F}" type="presOf" srcId="{A5DA57C1-74DB-413B-85D3-49495194E54C}" destId="{3C08ADE7-BBB7-4927-84D7-4CC9C03102F1}" srcOrd="0" destOrd="2" presId="urn:microsoft.com/office/officeart/2005/8/layout/hList1"/>
    <dgm:cxn modelId="{727CEA40-424D-494D-B256-7A40CBC69E48}" type="presOf" srcId="{71ED41BA-8246-4521-A68C-BFA8DFF6F773}" destId="{CD71E12D-04E5-4691-A7EB-91192956ECEA}" srcOrd="0" destOrd="3" presId="urn:microsoft.com/office/officeart/2005/8/layout/hList1"/>
    <dgm:cxn modelId="{1D7E4660-8277-4302-9C1D-86A70F45DA88}" srcId="{C2820D53-BB51-487B-8B58-98EC915D9EB5}" destId="{912F2487-CFB2-408E-861C-04951CA28459}" srcOrd="0" destOrd="0" parTransId="{D7843FBE-B930-424A-A026-8B11BE0BA964}" sibTransId="{E024AAAF-87E2-4473-9B93-9B0732F52A3A}"/>
    <dgm:cxn modelId="{5DE4B261-139E-49E5-956A-9D5F12EF39FF}" srcId="{912F2487-CFB2-408E-861C-04951CA28459}" destId="{B4AE81B7-EDB8-443E-B0EF-35E70E19904F}" srcOrd="2" destOrd="0" parTransId="{34E60EA0-86F7-404F-BEEC-DE62BF5615FF}" sibTransId="{66ABD984-3E9D-4DF1-991A-7D75CD93A0BD}"/>
    <dgm:cxn modelId="{C50DF861-92E9-4DEE-8D60-DF1267B952B5}" srcId="{912F2487-CFB2-408E-861C-04951CA28459}" destId="{D0D750AB-4433-4C47-8C7D-B0B06BAAC03B}" srcOrd="5" destOrd="0" parTransId="{43CA4CCF-88D6-4EC0-8A19-1C1777DCF9A8}" sibTransId="{8DF77274-C06B-44CA-9474-654184D83040}"/>
    <dgm:cxn modelId="{CE844242-CAB9-4A6A-B3B5-6C9C94DBFAF4}" type="presOf" srcId="{C2F4D744-BDD8-4E7A-87CA-599FDEB57F58}" destId="{963D7CF6-1039-433A-91BA-27A66C3D99E4}" srcOrd="0" destOrd="2" presId="urn:microsoft.com/office/officeart/2005/8/layout/hList1"/>
    <dgm:cxn modelId="{34B5C062-7E53-4196-9489-30A3F6E519DD}" type="presOf" srcId="{C2820D53-BB51-487B-8B58-98EC915D9EB5}" destId="{F74E3B15-26FD-4EDD-9E48-0A8D044908D3}" srcOrd="0" destOrd="0" presId="urn:microsoft.com/office/officeart/2005/8/layout/hList1"/>
    <dgm:cxn modelId="{167D6446-26C1-42C7-8ADF-236852BA5A5B}" type="presOf" srcId="{25573A5C-B24A-4D54-AF4C-1EAB3FF8EF4C}" destId="{963D7CF6-1039-433A-91BA-27A66C3D99E4}" srcOrd="0" destOrd="3" presId="urn:microsoft.com/office/officeart/2005/8/layout/hList1"/>
    <dgm:cxn modelId="{A638C346-37A6-4C51-A057-484073A3F7FD}" srcId="{912F2487-CFB2-408E-861C-04951CA28459}" destId="{71ED41BA-8246-4521-A68C-BFA8DFF6F773}" srcOrd="3" destOrd="0" parTransId="{3637014B-FAB2-4D96-9F60-022287A0663B}" sibTransId="{99A2E573-7E5E-4AEC-A2F3-E2DF8B41372B}"/>
    <dgm:cxn modelId="{6E265968-FF2D-4304-9225-D5B11B4FCEBD}" type="presOf" srcId="{FF72C6EC-5AC1-4D7A-8D21-D20E3DD335C1}" destId="{CD71E12D-04E5-4691-A7EB-91192956ECEA}" srcOrd="0" destOrd="1" presId="urn:microsoft.com/office/officeart/2005/8/layout/hList1"/>
    <dgm:cxn modelId="{2000606A-5810-4B15-AC2A-338AC4A72300}" type="presOf" srcId="{4413F059-2145-4282-B5EC-5D6694FE157C}" destId="{CD71E12D-04E5-4691-A7EB-91192956ECEA}" srcOrd="0" destOrd="0" presId="urn:microsoft.com/office/officeart/2005/8/layout/hList1"/>
    <dgm:cxn modelId="{105DA04D-F66E-4A7B-ABDB-9DDD2BF45A34}" srcId="{78C0D819-DB8D-4E7B-8951-73064F9502D3}" destId="{25573A5C-B24A-4D54-AF4C-1EAB3FF8EF4C}" srcOrd="3" destOrd="0" parTransId="{1A24783B-CEB1-4610-9CE8-12C74714E5FA}" sibTransId="{07EE7F16-4B8B-4B50-BB6E-509B7561B5C8}"/>
    <dgm:cxn modelId="{5036A46E-022E-4168-94CA-5DF7EC63281B}" srcId="{78C0D819-DB8D-4E7B-8951-73064F9502D3}" destId="{9DD7FC90-A177-459C-A796-C2BDFCF59E31}" srcOrd="0" destOrd="0" parTransId="{6492E81D-BCAD-4D06-AF7A-33A04BD7FC10}" sibTransId="{8D4703D0-18F0-46AC-8AC0-C039FD77E4D4}"/>
    <dgm:cxn modelId="{D445DE51-B73C-46B1-BDB9-38B62170D240}" type="presOf" srcId="{9DD7FC90-A177-459C-A796-C2BDFCF59E31}" destId="{963D7CF6-1039-433A-91BA-27A66C3D99E4}" srcOrd="0" destOrd="0" presId="urn:microsoft.com/office/officeart/2005/8/layout/hList1"/>
    <dgm:cxn modelId="{5404A474-33CD-417A-9EC9-3E4F9DB57651}" srcId="{542E5FE7-A5E4-4415-8093-05409FE88C9C}" destId="{A5DA57C1-74DB-413B-85D3-49495194E54C}" srcOrd="2" destOrd="0" parTransId="{53CF37F9-6EF5-478C-B2C7-697993977733}" sibTransId="{0012A06B-CD24-4617-9C86-1EE0E1187C46}"/>
    <dgm:cxn modelId="{2A22E855-DEAF-47C7-A18D-A9332C5BBC25}" type="presOf" srcId="{1A9789C1-EE4A-4268-B66C-6761192F3877}" destId="{3C08ADE7-BBB7-4927-84D7-4CC9C03102F1}" srcOrd="0" destOrd="3" presId="urn:microsoft.com/office/officeart/2005/8/layout/hList1"/>
    <dgm:cxn modelId="{34863257-3A96-428E-A6FB-5A5D8B83990B}" srcId="{912F2487-CFB2-408E-861C-04951CA28459}" destId="{FF72C6EC-5AC1-4D7A-8D21-D20E3DD335C1}" srcOrd="1" destOrd="0" parTransId="{AF6B0FB4-6E24-419A-B99C-F80037196D0D}" sibTransId="{5D3D84C4-043B-4879-8CDF-9FDA33C9E540}"/>
    <dgm:cxn modelId="{74CFBB77-6172-435A-BA7B-5560F15E5724}" type="presOf" srcId="{D0D750AB-4433-4C47-8C7D-B0B06BAAC03B}" destId="{CD71E12D-04E5-4691-A7EB-91192956ECEA}" srcOrd="0" destOrd="5" presId="urn:microsoft.com/office/officeart/2005/8/layout/hList1"/>
    <dgm:cxn modelId="{C1B12783-605C-4FD3-947A-4DA65B0E9882}" type="presOf" srcId="{78C0D819-DB8D-4E7B-8951-73064F9502D3}" destId="{60A33ACF-2983-4A10-B7E4-6CBC7A3E20E5}" srcOrd="0" destOrd="0" presId="urn:microsoft.com/office/officeart/2005/8/layout/hList1"/>
    <dgm:cxn modelId="{E14B828A-630B-4BF7-93E7-A0E3A8B0D003}" srcId="{78C0D819-DB8D-4E7B-8951-73064F9502D3}" destId="{CF250931-204E-4D94-B14E-596A455064C4}" srcOrd="1" destOrd="0" parTransId="{EDB7D4E7-45E0-4854-ADDF-7EBC5C356417}" sibTransId="{E063112C-CABD-45BD-9C75-36344F25F517}"/>
    <dgm:cxn modelId="{1D14138D-D75F-4EDA-816E-DC3C5AB2C20A}" srcId="{542E5FE7-A5E4-4415-8093-05409FE88C9C}" destId="{C78FE422-37A9-403C-BDAE-1B71579F5278}" srcOrd="5" destOrd="0" parTransId="{0C498C27-A0EC-4AF1-9729-CD1C156E33EF}" sibTransId="{3BA943E6-2379-46DA-9758-C9F41286E679}"/>
    <dgm:cxn modelId="{92CDCD90-6D8B-4D05-B6AB-E9E7986F4F1C}" type="presOf" srcId="{1CD45FC3-7433-4B7F-925A-CFEFDF888AF5}" destId="{3C08ADE7-BBB7-4927-84D7-4CC9C03102F1}" srcOrd="0" destOrd="0" presId="urn:microsoft.com/office/officeart/2005/8/layout/hList1"/>
    <dgm:cxn modelId="{9299CF9D-836F-429D-BA72-67AB30EEFFB9}" type="presOf" srcId="{CF250931-204E-4D94-B14E-596A455064C4}" destId="{963D7CF6-1039-433A-91BA-27A66C3D99E4}" srcOrd="0" destOrd="1" presId="urn:microsoft.com/office/officeart/2005/8/layout/hList1"/>
    <dgm:cxn modelId="{11543C9E-A890-4DEF-A372-C1928737F7B5}" type="presOf" srcId="{B4AE81B7-EDB8-443E-B0EF-35E70E19904F}" destId="{CD71E12D-04E5-4691-A7EB-91192956ECEA}" srcOrd="0" destOrd="2" presId="urn:microsoft.com/office/officeart/2005/8/layout/hList1"/>
    <dgm:cxn modelId="{7C39D4A1-6254-4991-92BF-4F22031288D3}" type="presOf" srcId="{8D2001C7-F548-41A2-8E93-8BBA89489C25}" destId="{6D75CD49-1128-4DDC-A8C0-2AE4A573DF21}" srcOrd="0" destOrd="0" presId="urn:microsoft.com/office/officeart/2005/8/layout/hList1"/>
    <dgm:cxn modelId="{210BB7A4-9335-4E4F-ABA9-64BB4C70CD75}" srcId="{78C0D819-DB8D-4E7B-8951-73064F9502D3}" destId="{01FA248B-3F7B-4988-BF8A-76EBA8B281FE}" srcOrd="4" destOrd="0" parTransId="{B2FB9D9E-DF48-4CD1-B634-71CB01AD7B48}" sibTransId="{A0936CB4-F429-4141-8B5B-DF395F0E921F}"/>
    <dgm:cxn modelId="{9532AAA5-A30B-420B-A18E-C39CC0A62155}" type="presOf" srcId="{01FA248B-3F7B-4988-BF8A-76EBA8B281FE}" destId="{963D7CF6-1039-433A-91BA-27A66C3D99E4}" srcOrd="0" destOrd="4" presId="urn:microsoft.com/office/officeart/2005/8/layout/hList1"/>
    <dgm:cxn modelId="{7B875DB1-2C96-4B26-B27A-C2E54DF13777}" srcId="{542E5FE7-A5E4-4415-8093-05409FE88C9C}" destId="{1A9789C1-EE4A-4268-B66C-6761192F3877}" srcOrd="3" destOrd="0" parTransId="{DF517D64-1809-490E-8E91-E9CC347E5D56}" sibTransId="{81702FDE-C485-4A53-B0D8-88777D0BFB36}"/>
    <dgm:cxn modelId="{1D4931B2-419A-4B07-8115-C3109FE074D7}" type="presOf" srcId="{542E5FE7-A5E4-4415-8093-05409FE88C9C}" destId="{4E793DDE-4954-48D3-A5A2-056144DE91CB}" srcOrd="0" destOrd="0" presId="urn:microsoft.com/office/officeart/2005/8/layout/hList1"/>
    <dgm:cxn modelId="{236B3FB2-7695-407F-8AE6-E3DA6B68BA9E}" type="presOf" srcId="{912F2487-CFB2-408E-861C-04951CA28459}" destId="{A48E4037-4076-419F-A9CC-A78510B5D323}" srcOrd="0" destOrd="0" presId="urn:microsoft.com/office/officeart/2005/8/layout/hList1"/>
    <dgm:cxn modelId="{36314DBE-CD13-4568-A232-44F0C09F6542}" type="presOf" srcId="{0870042D-14B8-4F26-86FB-D9F0645E5C2D}" destId="{3C08ADE7-BBB7-4927-84D7-4CC9C03102F1}" srcOrd="0" destOrd="1" presId="urn:microsoft.com/office/officeart/2005/8/layout/hList1"/>
    <dgm:cxn modelId="{4C1A8BCE-A4B7-48B7-8D70-83171BED0E0B}" srcId="{912F2487-CFB2-408E-861C-04951CA28459}" destId="{4413F059-2145-4282-B5EC-5D6694FE157C}" srcOrd="0" destOrd="0" parTransId="{8CBF907A-E077-4B8C-93E0-509AFF3E5AE9}" sibTransId="{48C42A14-2807-47EF-9E7A-0D277E793D4C}"/>
    <dgm:cxn modelId="{9B3737D5-0A01-49B9-AD45-A9DCDEAEC268}" type="presOf" srcId="{C1176CA2-F00E-4331-BD35-66ED68348BB7}" destId="{CD71E12D-04E5-4691-A7EB-91192956ECEA}" srcOrd="0" destOrd="4" presId="urn:microsoft.com/office/officeart/2005/8/layout/hList1"/>
    <dgm:cxn modelId="{89A7BFD7-A457-4404-9597-5B6402A2A2B2}" srcId="{542E5FE7-A5E4-4415-8093-05409FE88C9C}" destId="{0870042D-14B8-4F26-86FB-D9F0645E5C2D}" srcOrd="1" destOrd="0" parTransId="{D0746779-666E-4050-A0B3-A04C75D0AA57}" sibTransId="{D1C81C9D-7E3D-4397-AB26-AD60FB3F3AAD}"/>
    <dgm:cxn modelId="{A4C902DB-F179-4F2F-85CF-78EED6B23B3D}" srcId="{78C0D819-DB8D-4E7B-8951-73064F9502D3}" destId="{C2F4D744-BDD8-4E7A-87CA-599FDEB57F58}" srcOrd="2" destOrd="0" parTransId="{79081198-9E7E-4CC9-B563-CE12A58A3714}" sibTransId="{AC6AE1A4-6AD6-4742-B106-97D3F2F33AFF}"/>
    <dgm:cxn modelId="{2E6272DD-E208-4012-BC14-3089BBC0CC36}" srcId="{C2820D53-BB51-487B-8B58-98EC915D9EB5}" destId="{78C0D819-DB8D-4E7B-8951-73064F9502D3}" srcOrd="2" destOrd="0" parTransId="{6ABD743C-4F2C-4D08-8A69-4BF30F81A96A}" sibTransId="{A714AA12-2FE4-4063-A956-9904FFBBAD74}"/>
    <dgm:cxn modelId="{BBDEFCE3-D159-4A2D-870E-1D5089F0BA6F}" type="presOf" srcId="{B2438C62-E55C-407B-8C13-1261BC45C13A}" destId="{3C08ADE7-BBB7-4927-84D7-4CC9C03102F1}" srcOrd="0" destOrd="4" presId="urn:microsoft.com/office/officeart/2005/8/layout/hList1"/>
    <dgm:cxn modelId="{F9E6B7EE-3A2F-4EFA-A6A0-A18CAE602E5B}" type="presOf" srcId="{C78FE422-37A9-403C-BDAE-1B71579F5278}" destId="{3C08ADE7-BBB7-4927-84D7-4CC9C03102F1}" srcOrd="0" destOrd="5" presId="urn:microsoft.com/office/officeart/2005/8/layout/hList1"/>
    <dgm:cxn modelId="{2173A2F0-62F6-4CCD-8762-1ADD8E427546}" srcId="{542E5FE7-A5E4-4415-8093-05409FE88C9C}" destId="{1CD45FC3-7433-4B7F-925A-CFEFDF888AF5}" srcOrd="0" destOrd="0" parTransId="{EF53FF21-5372-495F-AB01-3613A57B1332}" sibTransId="{BC167672-84CE-4C29-8319-A2E4A3BE5273}"/>
    <dgm:cxn modelId="{21ACC9F2-B958-4CB9-878E-FEA3B7AB2390}" srcId="{912F2487-CFB2-408E-861C-04951CA28459}" destId="{C1176CA2-F00E-4331-BD35-66ED68348BB7}" srcOrd="4" destOrd="0" parTransId="{7D9CAA6F-A100-4879-BCFC-C494DD6D360A}" sibTransId="{14ADFDF4-896A-4851-88B3-1F1E94660322}"/>
    <dgm:cxn modelId="{56B82BF7-A444-4082-B114-B317ABC64593}" srcId="{C2820D53-BB51-487B-8B58-98EC915D9EB5}" destId="{542E5FE7-A5E4-4415-8093-05409FE88C9C}" srcOrd="1" destOrd="0" parTransId="{372E73B4-B5EC-493E-9813-B80807A712E0}" sibTransId="{EC9DACC0-3BE5-4549-86AC-1FC5669B5843}"/>
    <dgm:cxn modelId="{BA2C84F9-6E76-471B-B98F-91801FD54353}" srcId="{C2820D53-BB51-487B-8B58-98EC915D9EB5}" destId="{8D2001C7-F548-41A2-8E93-8BBA89489C25}" srcOrd="3" destOrd="0" parTransId="{D4B67700-4FC1-48AE-81D5-F82187671064}" sibTransId="{804C268A-6DB0-4F3F-96BA-A5AF441F65C2}"/>
    <dgm:cxn modelId="{0F187B13-C2F6-4E1A-BA91-751741EBF28F}" type="presParOf" srcId="{F74E3B15-26FD-4EDD-9E48-0A8D044908D3}" destId="{A7A773DC-4587-4D2C-8A42-E07E3C8CD631}" srcOrd="0" destOrd="0" presId="urn:microsoft.com/office/officeart/2005/8/layout/hList1"/>
    <dgm:cxn modelId="{527D764F-FF5D-47C2-8DE2-87DA74E5583E}" type="presParOf" srcId="{A7A773DC-4587-4D2C-8A42-E07E3C8CD631}" destId="{A48E4037-4076-419F-A9CC-A78510B5D323}" srcOrd="0" destOrd="0" presId="urn:microsoft.com/office/officeart/2005/8/layout/hList1"/>
    <dgm:cxn modelId="{EBB905A4-57CA-4EB4-9FDE-C3F2B85F8611}" type="presParOf" srcId="{A7A773DC-4587-4D2C-8A42-E07E3C8CD631}" destId="{CD71E12D-04E5-4691-A7EB-91192956ECEA}" srcOrd="1" destOrd="0" presId="urn:microsoft.com/office/officeart/2005/8/layout/hList1"/>
    <dgm:cxn modelId="{2E3D0C5C-26E2-4FEB-8944-2CEA074B6C76}" type="presParOf" srcId="{F74E3B15-26FD-4EDD-9E48-0A8D044908D3}" destId="{982DB6BD-FF11-4F58-AD5B-CD851105375E}" srcOrd="1" destOrd="0" presId="urn:microsoft.com/office/officeart/2005/8/layout/hList1"/>
    <dgm:cxn modelId="{6D29C6DA-0953-43E8-8468-5F53004ABDDE}" type="presParOf" srcId="{F74E3B15-26FD-4EDD-9E48-0A8D044908D3}" destId="{623BD5F3-ADD9-4F25-8167-A23305988D70}" srcOrd="2" destOrd="0" presId="urn:microsoft.com/office/officeart/2005/8/layout/hList1"/>
    <dgm:cxn modelId="{AC9EBFBD-F0B1-4A7E-82C5-A36DD7784FA2}" type="presParOf" srcId="{623BD5F3-ADD9-4F25-8167-A23305988D70}" destId="{4E793DDE-4954-48D3-A5A2-056144DE91CB}" srcOrd="0" destOrd="0" presId="urn:microsoft.com/office/officeart/2005/8/layout/hList1"/>
    <dgm:cxn modelId="{F48672FE-B230-4F30-A61F-F7A237962BD1}" type="presParOf" srcId="{623BD5F3-ADD9-4F25-8167-A23305988D70}" destId="{3C08ADE7-BBB7-4927-84D7-4CC9C03102F1}" srcOrd="1" destOrd="0" presId="urn:microsoft.com/office/officeart/2005/8/layout/hList1"/>
    <dgm:cxn modelId="{4B7963B3-40D4-457F-B4AF-4146E484634A}" type="presParOf" srcId="{F74E3B15-26FD-4EDD-9E48-0A8D044908D3}" destId="{34ADB46D-CCF6-45B2-8730-3A713963FA20}" srcOrd="3" destOrd="0" presId="urn:microsoft.com/office/officeart/2005/8/layout/hList1"/>
    <dgm:cxn modelId="{EB3E1C43-B575-4EC8-965F-F3C442DC4438}" type="presParOf" srcId="{F74E3B15-26FD-4EDD-9E48-0A8D044908D3}" destId="{36163634-E551-434D-AB67-0912B02AB607}" srcOrd="4" destOrd="0" presId="urn:microsoft.com/office/officeart/2005/8/layout/hList1"/>
    <dgm:cxn modelId="{8C216C86-7F03-4186-9C0D-9410C61CAA6E}" type="presParOf" srcId="{36163634-E551-434D-AB67-0912B02AB607}" destId="{60A33ACF-2983-4A10-B7E4-6CBC7A3E20E5}" srcOrd="0" destOrd="0" presId="urn:microsoft.com/office/officeart/2005/8/layout/hList1"/>
    <dgm:cxn modelId="{E525E5A5-B39A-4C97-95A2-5590163B31E0}" type="presParOf" srcId="{36163634-E551-434D-AB67-0912B02AB607}" destId="{963D7CF6-1039-433A-91BA-27A66C3D99E4}" srcOrd="1" destOrd="0" presId="urn:microsoft.com/office/officeart/2005/8/layout/hList1"/>
    <dgm:cxn modelId="{DD58C961-785B-4CCD-AD6E-D974D545CE59}" type="presParOf" srcId="{F74E3B15-26FD-4EDD-9E48-0A8D044908D3}" destId="{E511DA6A-40E0-4F4A-8378-1D61DA62CB01}" srcOrd="5" destOrd="0" presId="urn:microsoft.com/office/officeart/2005/8/layout/hList1"/>
    <dgm:cxn modelId="{3A89F31B-143D-402F-87C6-3094A7480B44}" type="presParOf" srcId="{F74E3B15-26FD-4EDD-9E48-0A8D044908D3}" destId="{73CD8C4C-145B-4EBF-BED3-8C9835D4F927}" srcOrd="6" destOrd="0" presId="urn:microsoft.com/office/officeart/2005/8/layout/hList1"/>
    <dgm:cxn modelId="{8FFF98BC-631F-46DD-8574-4F305844E2E9}" type="presParOf" srcId="{73CD8C4C-145B-4EBF-BED3-8C9835D4F927}" destId="{6D75CD49-1128-4DDC-A8C0-2AE4A573DF21}" srcOrd="0" destOrd="0" presId="urn:microsoft.com/office/officeart/2005/8/layout/hList1"/>
    <dgm:cxn modelId="{BF0B922D-AB94-4C4B-9702-D0755EA7C475}" type="presParOf" srcId="{73CD8C4C-145B-4EBF-BED3-8C9835D4F927}" destId="{2231D6F5-76EF-4133-AA97-5D615062A295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C57F58-D857-4F6F-905B-6F128BA5BFA8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9AE6855-0DCF-4464-B462-366515776DCF}">
      <dgm:prSet phldrT="[Texto]"/>
      <dgm:spPr>
        <a:solidFill>
          <a:srgbClr val="008080"/>
        </a:solidFill>
      </dgm:spPr>
      <dgm:t>
        <a:bodyPr/>
        <a:lstStyle/>
        <a:p>
          <a:r>
            <a:rPr lang="es-MX" dirty="0">
              <a:latin typeface="Century Gothic" panose="020B0502020202020204" pitchFamily="34" charset="0"/>
            </a:rPr>
            <a:t>ILTAIPRC CDMX</a:t>
          </a:r>
        </a:p>
      </dgm:t>
    </dgm:pt>
    <dgm:pt modelId="{61ABBB5C-9CAA-4786-84D6-0D64A9C1B7B1}" type="parTrans" cxnId="{3595141E-6FD2-4615-803E-87F7AA46FB66}">
      <dgm:prSet/>
      <dgm:spPr/>
      <dgm:t>
        <a:bodyPr/>
        <a:lstStyle/>
        <a:p>
          <a:endParaRPr lang="es-MX"/>
        </a:p>
      </dgm:t>
    </dgm:pt>
    <dgm:pt modelId="{5F22F361-5840-4CCB-B474-DE12ABA0232A}" type="sibTrans" cxnId="{3595141E-6FD2-4615-803E-87F7AA46FB66}">
      <dgm:prSet/>
      <dgm:spPr/>
      <dgm:t>
        <a:bodyPr/>
        <a:lstStyle/>
        <a:p>
          <a:endParaRPr lang="es-MX"/>
        </a:p>
      </dgm:t>
    </dgm:pt>
    <dgm:pt modelId="{21F6F82D-F4DB-468A-99A5-520857C6E778}">
      <dgm:prSet phldrT="[Texto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s-MX" dirty="0">
              <a:latin typeface="Century Gothic" panose="020B0502020202020204" pitchFamily="34" charset="0"/>
            </a:rPr>
            <a:t>1. Taller </a:t>
          </a:r>
          <a:r>
            <a:rPr lang="es-ES" dirty="0">
              <a:latin typeface="Century Gothic" panose="020B0502020202020204" pitchFamily="34" charset="0"/>
              <a:cs typeface="Arial" panose="020B0604020202020204" pitchFamily="34" charset="0"/>
            </a:rPr>
            <a:t>Solicitudes de acceso y recursos de revisión</a:t>
          </a:r>
          <a:endParaRPr lang="es-MX" dirty="0">
            <a:latin typeface="Century Gothic" panose="020B0502020202020204" pitchFamily="34" charset="0"/>
          </a:endParaRPr>
        </a:p>
      </dgm:t>
    </dgm:pt>
    <dgm:pt modelId="{E083505D-840A-42B9-A3DB-A13CEAD38CE8}" type="parTrans" cxnId="{F3FBF782-9CCD-4DAA-990B-B437B07C995A}">
      <dgm:prSet/>
      <dgm:spPr/>
      <dgm:t>
        <a:bodyPr/>
        <a:lstStyle/>
        <a:p>
          <a:endParaRPr lang="es-MX"/>
        </a:p>
      </dgm:t>
    </dgm:pt>
    <dgm:pt modelId="{EFE6AA90-2524-467B-AC71-7C1393A6C4F1}" type="sibTrans" cxnId="{F3FBF782-9CCD-4DAA-990B-B437B07C995A}">
      <dgm:prSet/>
      <dgm:spPr/>
      <dgm:t>
        <a:bodyPr/>
        <a:lstStyle/>
        <a:p>
          <a:endParaRPr lang="es-MX"/>
        </a:p>
      </dgm:t>
    </dgm:pt>
    <dgm:pt modelId="{E6FC8980-979C-42EF-ABF9-8C4C1209351A}">
      <dgm:prSet phldrT="[Texto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s-MX" dirty="0">
              <a:latin typeface="Century Gothic" panose="020B0502020202020204" pitchFamily="34" charset="0"/>
            </a:rPr>
            <a:t>2. Taller </a:t>
          </a:r>
          <a:r>
            <a:rPr lang="es-ES" dirty="0">
              <a:latin typeface="Century Gothic" panose="020B0502020202020204" pitchFamily="34" charset="0"/>
              <a:cs typeface="Arial" panose="020B0604020202020204" pitchFamily="34" charset="0"/>
            </a:rPr>
            <a:t>Clasificación de información </a:t>
          </a:r>
          <a:endParaRPr lang="es-MX" dirty="0">
            <a:latin typeface="Century Gothic" panose="020B0502020202020204" pitchFamily="34" charset="0"/>
          </a:endParaRPr>
        </a:p>
      </dgm:t>
    </dgm:pt>
    <dgm:pt modelId="{C8A4DCF7-368E-4FD8-9242-A200A07019BD}" type="parTrans" cxnId="{2BD92238-82AE-4319-8241-BAFFFD6CB466}">
      <dgm:prSet/>
      <dgm:spPr/>
      <dgm:t>
        <a:bodyPr/>
        <a:lstStyle/>
        <a:p>
          <a:endParaRPr lang="es-MX"/>
        </a:p>
      </dgm:t>
    </dgm:pt>
    <dgm:pt modelId="{773D9EC3-2880-432A-928D-D533498DD02B}" type="sibTrans" cxnId="{2BD92238-82AE-4319-8241-BAFFFD6CB466}">
      <dgm:prSet/>
      <dgm:spPr/>
      <dgm:t>
        <a:bodyPr/>
        <a:lstStyle/>
        <a:p>
          <a:endParaRPr lang="es-MX"/>
        </a:p>
      </dgm:t>
    </dgm:pt>
    <dgm:pt modelId="{E8328245-573A-4C9B-85CD-2EF8F44D51EB}">
      <dgm:prSet phldrT="[Texto]"/>
      <dgm:spPr>
        <a:solidFill>
          <a:srgbClr val="FF3399"/>
        </a:solidFill>
      </dgm:spPr>
      <dgm:t>
        <a:bodyPr/>
        <a:lstStyle/>
        <a:p>
          <a:r>
            <a:rPr lang="es-MX" dirty="0">
              <a:latin typeface="Century Gothic" panose="020B0502020202020204" pitchFamily="34" charset="0"/>
            </a:rPr>
            <a:t>IPDPPSO CDMX</a:t>
          </a:r>
        </a:p>
      </dgm:t>
    </dgm:pt>
    <dgm:pt modelId="{259DB26B-B81C-4D30-9930-7FB8A330ECA5}" type="parTrans" cxnId="{5B12D8FF-CD21-4AA4-B13F-61C86CA317B7}">
      <dgm:prSet/>
      <dgm:spPr/>
      <dgm:t>
        <a:bodyPr/>
        <a:lstStyle/>
        <a:p>
          <a:endParaRPr lang="es-MX"/>
        </a:p>
      </dgm:t>
    </dgm:pt>
    <dgm:pt modelId="{F0F9BF94-E24B-4AAD-90E1-45330B20691F}" type="sibTrans" cxnId="{5B12D8FF-CD21-4AA4-B13F-61C86CA317B7}">
      <dgm:prSet/>
      <dgm:spPr/>
      <dgm:t>
        <a:bodyPr/>
        <a:lstStyle/>
        <a:p>
          <a:endParaRPr lang="es-MX"/>
        </a:p>
      </dgm:t>
    </dgm:pt>
    <dgm:pt modelId="{751D0C93-4B70-41BE-9B4C-3AF9BA9D28F2}">
      <dgm:prSet phldrT="[Texto]"/>
      <dgm:spPr>
        <a:solidFill>
          <a:srgbClr val="DAC7DD">
            <a:alpha val="90000"/>
          </a:srgbClr>
        </a:solidFill>
      </dgm:spPr>
      <dgm:t>
        <a:bodyPr/>
        <a:lstStyle/>
        <a:p>
          <a:r>
            <a:rPr lang="es-MX" dirty="0">
              <a:latin typeface="Century Gothic" panose="020B0502020202020204" pitchFamily="34" charset="0"/>
            </a:rPr>
            <a:t>Taller Aviso de privacidad</a:t>
          </a:r>
        </a:p>
      </dgm:t>
    </dgm:pt>
    <dgm:pt modelId="{93F2746C-6319-48C6-8E1E-E1CB88C32DE8}" type="parTrans" cxnId="{5B4D5B30-A180-4165-891E-BAA6DBCC994E}">
      <dgm:prSet/>
      <dgm:spPr/>
      <dgm:t>
        <a:bodyPr/>
        <a:lstStyle/>
        <a:p>
          <a:endParaRPr lang="es-MX"/>
        </a:p>
      </dgm:t>
    </dgm:pt>
    <dgm:pt modelId="{27CA83AE-BC4E-4D4B-9BB8-A28B7A35656B}" type="sibTrans" cxnId="{5B4D5B30-A180-4165-891E-BAA6DBCC994E}">
      <dgm:prSet/>
      <dgm:spPr/>
      <dgm:t>
        <a:bodyPr/>
        <a:lstStyle/>
        <a:p>
          <a:endParaRPr lang="es-MX"/>
        </a:p>
      </dgm:t>
    </dgm:pt>
    <dgm:pt modelId="{10AD7641-12B6-4240-AD58-9C09947B16CA}">
      <dgm:prSet phldrT="[Texto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s-MX" dirty="0">
              <a:latin typeface="Century Gothic" panose="020B0502020202020204" pitchFamily="34" charset="0"/>
            </a:rPr>
            <a:t>3. Taller Prueba de daño</a:t>
          </a:r>
        </a:p>
      </dgm:t>
    </dgm:pt>
    <dgm:pt modelId="{6C4C5755-4E33-410E-842D-00EF4231ABFE}" type="parTrans" cxnId="{277D9359-A04C-4A78-9401-693BBF7E343F}">
      <dgm:prSet/>
      <dgm:spPr/>
      <dgm:t>
        <a:bodyPr/>
        <a:lstStyle/>
        <a:p>
          <a:endParaRPr lang="es-MX"/>
        </a:p>
      </dgm:t>
    </dgm:pt>
    <dgm:pt modelId="{7DC7AB20-42D0-4B0F-8CF0-115BB2554A2A}" type="sibTrans" cxnId="{277D9359-A04C-4A78-9401-693BBF7E343F}">
      <dgm:prSet/>
      <dgm:spPr/>
      <dgm:t>
        <a:bodyPr/>
        <a:lstStyle/>
        <a:p>
          <a:endParaRPr lang="es-MX"/>
        </a:p>
      </dgm:t>
    </dgm:pt>
    <dgm:pt modelId="{BAE7A01D-F3FF-4ACA-98FE-035FF88FB479}" type="pres">
      <dgm:prSet presAssocID="{72C57F58-D857-4F6F-905B-6F128BA5BFA8}" presName="Name0" presStyleCnt="0">
        <dgm:presLayoutVars>
          <dgm:dir/>
          <dgm:animLvl val="lvl"/>
          <dgm:resizeHandles val="exact"/>
        </dgm:presLayoutVars>
      </dgm:prSet>
      <dgm:spPr/>
    </dgm:pt>
    <dgm:pt modelId="{9F79EF48-890E-4463-B55B-B5879F1FDF73}" type="pres">
      <dgm:prSet presAssocID="{59AE6855-0DCF-4464-B462-366515776DCF}" presName="vertFlow" presStyleCnt="0"/>
      <dgm:spPr/>
    </dgm:pt>
    <dgm:pt modelId="{8F49ACEB-9A97-47B0-A918-B2CB08A9BD85}" type="pres">
      <dgm:prSet presAssocID="{59AE6855-0DCF-4464-B462-366515776DCF}" presName="header" presStyleLbl="node1" presStyleIdx="0" presStyleCnt="2"/>
      <dgm:spPr/>
    </dgm:pt>
    <dgm:pt modelId="{385FD804-71CB-4B68-A49A-FA1F2709B82C}" type="pres">
      <dgm:prSet presAssocID="{E083505D-840A-42B9-A3DB-A13CEAD38CE8}" presName="parTrans" presStyleLbl="sibTrans2D1" presStyleIdx="0" presStyleCnt="4"/>
      <dgm:spPr/>
    </dgm:pt>
    <dgm:pt modelId="{E0D2F106-F448-4AD6-94AD-70884E69577A}" type="pres">
      <dgm:prSet presAssocID="{21F6F82D-F4DB-468A-99A5-520857C6E778}" presName="child" presStyleLbl="alignAccFollowNode1" presStyleIdx="0" presStyleCnt="4" custScaleX="253918" custLinFactNeighborX="23085">
        <dgm:presLayoutVars>
          <dgm:chMax val="0"/>
          <dgm:bulletEnabled val="1"/>
        </dgm:presLayoutVars>
      </dgm:prSet>
      <dgm:spPr/>
    </dgm:pt>
    <dgm:pt modelId="{202C8086-9A1F-49E8-AAE4-35F1D74572D9}" type="pres">
      <dgm:prSet presAssocID="{EFE6AA90-2524-467B-AC71-7C1393A6C4F1}" presName="sibTrans" presStyleLbl="sibTrans2D1" presStyleIdx="1" presStyleCnt="4"/>
      <dgm:spPr/>
    </dgm:pt>
    <dgm:pt modelId="{DDB7DE54-9174-4C6C-9305-B29D2F0299BC}" type="pres">
      <dgm:prSet presAssocID="{E6FC8980-979C-42EF-ABF9-8C4C1209351A}" presName="child" presStyleLbl="alignAccFollowNode1" presStyleIdx="1" presStyleCnt="4" custScaleX="253918" custLinFactNeighborX="23085">
        <dgm:presLayoutVars>
          <dgm:chMax val="0"/>
          <dgm:bulletEnabled val="1"/>
        </dgm:presLayoutVars>
      </dgm:prSet>
      <dgm:spPr/>
    </dgm:pt>
    <dgm:pt modelId="{E2D49E22-DE7E-42CF-8D96-314CD82D65C8}" type="pres">
      <dgm:prSet presAssocID="{773D9EC3-2880-432A-928D-D533498DD02B}" presName="sibTrans" presStyleLbl="sibTrans2D1" presStyleIdx="2" presStyleCnt="4"/>
      <dgm:spPr/>
    </dgm:pt>
    <dgm:pt modelId="{7BFC0103-2795-4A34-8789-6B5AB9703682}" type="pres">
      <dgm:prSet presAssocID="{10AD7641-12B6-4240-AD58-9C09947B16CA}" presName="child" presStyleLbl="alignAccFollowNode1" presStyleIdx="2" presStyleCnt="4" custScaleX="253918" custLinFactNeighborX="23085">
        <dgm:presLayoutVars>
          <dgm:chMax val="0"/>
          <dgm:bulletEnabled val="1"/>
        </dgm:presLayoutVars>
      </dgm:prSet>
      <dgm:spPr/>
    </dgm:pt>
    <dgm:pt modelId="{1E9DDBAA-2DA9-4282-A28C-8B5CF60AB6C1}" type="pres">
      <dgm:prSet presAssocID="{59AE6855-0DCF-4464-B462-366515776DCF}" presName="hSp" presStyleCnt="0"/>
      <dgm:spPr/>
    </dgm:pt>
    <dgm:pt modelId="{80C98DF1-85BB-4CC7-8A05-2371356CEC8B}" type="pres">
      <dgm:prSet presAssocID="{E8328245-573A-4C9B-85CD-2EF8F44D51EB}" presName="vertFlow" presStyleCnt="0"/>
      <dgm:spPr/>
    </dgm:pt>
    <dgm:pt modelId="{75AEF915-48A1-4B67-B4C7-AF966DC51F56}" type="pres">
      <dgm:prSet presAssocID="{E8328245-573A-4C9B-85CD-2EF8F44D51EB}" presName="header" presStyleLbl="node1" presStyleIdx="1" presStyleCnt="2" custLinFactNeighborX="53751"/>
      <dgm:spPr/>
    </dgm:pt>
    <dgm:pt modelId="{5F5FA039-8452-4DFF-B0CD-7884A3AA0661}" type="pres">
      <dgm:prSet presAssocID="{93F2746C-6319-48C6-8E1E-E1CB88C32DE8}" presName="parTrans" presStyleLbl="sibTrans2D1" presStyleIdx="3" presStyleCnt="4"/>
      <dgm:spPr/>
    </dgm:pt>
    <dgm:pt modelId="{07554DA6-655E-4D7C-B2B0-0AB35F10D6B6}" type="pres">
      <dgm:prSet presAssocID="{751D0C93-4B70-41BE-9B4C-3AF9BA9D28F2}" presName="child" presStyleLbl="alignAccFollowNode1" presStyleIdx="3" presStyleCnt="4" custScaleX="150725" custLinFactNeighborX="37092">
        <dgm:presLayoutVars>
          <dgm:chMax val="0"/>
          <dgm:bulletEnabled val="1"/>
        </dgm:presLayoutVars>
      </dgm:prSet>
      <dgm:spPr/>
    </dgm:pt>
  </dgm:ptLst>
  <dgm:cxnLst>
    <dgm:cxn modelId="{269CCF0C-267F-479E-A3EF-9DBFB7769935}" type="presOf" srcId="{773D9EC3-2880-432A-928D-D533498DD02B}" destId="{E2D49E22-DE7E-42CF-8D96-314CD82D65C8}" srcOrd="0" destOrd="0" presId="urn:microsoft.com/office/officeart/2005/8/layout/lProcess1"/>
    <dgm:cxn modelId="{554A550F-EC3D-4320-BBA5-A8CAE2EC1AC3}" type="presOf" srcId="{72C57F58-D857-4F6F-905B-6F128BA5BFA8}" destId="{BAE7A01D-F3FF-4ACA-98FE-035FF88FB479}" srcOrd="0" destOrd="0" presId="urn:microsoft.com/office/officeart/2005/8/layout/lProcess1"/>
    <dgm:cxn modelId="{4ACAD60F-477A-4761-8901-A5866583B28C}" type="presOf" srcId="{10AD7641-12B6-4240-AD58-9C09947B16CA}" destId="{7BFC0103-2795-4A34-8789-6B5AB9703682}" srcOrd="0" destOrd="0" presId="urn:microsoft.com/office/officeart/2005/8/layout/lProcess1"/>
    <dgm:cxn modelId="{3595141E-6FD2-4615-803E-87F7AA46FB66}" srcId="{72C57F58-D857-4F6F-905B-6F128BA5BFA8}" destId="{59AE6855-0DCF-4464-B462-366515776DCF}" srcOrd="0" destOrd="0" parTransId="{61ABBB5C-9CAA-4786-84D6-0D64A9C1B7B1}" sibTransId="{5F22F361-5840-4CCB-B474-DE12ABA0232A}"/>
    <dgm:cxn modelId="{DE6E212B-40D1-4C93-B3F2-70304F58587A}" type="presOf" srcId="{E083505D-840A-42B9-A3DB-A13CEAD38CE8}" destId="{385FD804-71CB-4B68-A49A-FA1F2709B82C}" srcOrd="0" destOrd="0" presId="urn:microsoft.com/office/officeart/2005/8/layout/lProcess1"/>
    <dgm:cxn modelId="{5B4D5B30-A180-4165-891E-BAA6DBCC994E}" srcId="{E8328245-573A-4C9B-85CD-2EF8F44D51EB}" destId="{751D0C93-4B70-41BE-9B4C-3AF9BA9D28F2}" srcOrd="0" destOrd="0" parTransId="{93F2746C-6319-48C6-8E1E-E1CB88C32DE8}" sibTransId="{27CA83AE-BC4E-4D4B-9BB8-A28B7A35656B}"/>
    <dgm:cxn modelId="{C5FA3F33-3F86-48E9-9ADE-1B3EA7E605AF}" type="presOf" srcId="{93F2746C-6319-48C6-8E1E-E1CB88C32DE8}" destId="{5F5FA039-8452-4DFF-B0CD-7884A3AA0661}" srcOrd="0" destOrd="0" presId="urn:microsoft.com/office/officeart/2005/8/layout/lProcess1"/>
    <dgm:cxn modelId="{2BD92238-82AE-4319-8241-BAFFFD6CB466}" srcId="{59AE6855-0DCF-4464-B462-366515776DCF}" destId="{E6FC8980-979C-42EF-ABF9-8C4C1209351A}" srcOrd="1" destOrd="0" parTransId="{C8A4DCF7-368E-4FD8-9242-A200A07019BD}" sibTransId="{773D9EC3-2880-432A-928D-D533498DD02B}"/>
    <dgm:cxn modelId="{D405AB39-4CC9-4324-B3B2-D790A2FCD4CB}" type="presOf" srcId="{751D0C93-4B70-41BE-9B4C-3AF9BA9D28F2}" destId="{07554DA6-655E-4D7C-B2B0-0AB35F10D6B6}" srcOrd="0" destOrd="0" presId="urn:microsoft.com/office/officeart/2005/8/layout/lProcess1"/>
    <dgm:cxn modelId="{2FB01966-9D24-4499-B738-0E4C12FE7945}" type="presOf" srcId="{E6FC8980-979C-42EF-ABF9-8C4C1209351A}" destId="{DDB7DE54-9174-4C6C-9305-B29D2F0299BC}" srcOrd="0" destOrd="0" presId="urn:microsoft.com/office/officeart/2005/8/layout/lProcess1"/>
    <dgm:cxn modelId="{277D9359-A04C-4A78-9401-693BBF7E343F}" srcId="{59AE6855-0DCF-4464-B462-366515776DCF}" destId="{10AD7641-12B6-4240-AD58-9C09947B16CA}" srcOrd="2" destOrd="0" parTransId="{6C4C5755-4E33-410E-842D-00EF4231ABFE}" sibTransId="{7DC7AB20-42D0-4B0F-8CF0-115BB2554A2A}"/>
    <dgm:cxn modelId="{7AAE1E7E-707F-492C-BC63-9B9084C323C7}" type="presOf" srcId="{EFE6AA90-2524-467B-AC71-7C1393A6C4F1}" destId="{202C8086-9A1F-49E8-AAE4-35F1D74572D9}" srcOrd="0" destOrd="0" presId="urn:microsoft.com/office/officeart/2005/8/layout/lProcess1"/>
    <dgm:cxn modelId="{84EE4782-F86A-430F-93B6-E5716AD35B7B}" type="presOf" srcId="{E8328245-573A-4C9B-85CD-2EF8F44D51EB}" destId="{75AEF915-48A1-4B67-B4C7-AF966DC51F56}" srcOrd="0" destOrd="0" presId="urn:microsoft.com/office/officeart/2005/8/layout/lProcess1"/>
    <dgm:cxn modelId="{F3FBF782-9CCD-4DAA-990B-B437B07C995A}" srcId="{59AE6855-0DCF-4464-B462-366515776DCF}" destId="{21F6F82D-F4DB-468A-99A5-520857C6E778}" srcOrd="0" destOrd="0" parTransId="{E083505D-840A-42B9-A3DB-A13CEAD38CE8}" sibTransId="{EFE6AA90-2524-467B-AC71-7C1393A6C4F1}"/>
    <dgm:cxn modelId="{99D98E9D-58CE-4D23-B0D6-383F4AC9D815}" type="presOf" srcId="{59AE6855-0DCF-4464-B462-366515776DCF}" destId="{8F49ACEB-9A97-47B0-A918-B2CB08A9BD85}" srcOrd="0" destOrd="0" presId="urn:microsoft.com/office/officeart/2005/8/layout/lProcess1"/>
    <dgm:cxn modelId="{84D5CEF6-4BF9-40F7-839A-7323EA9C461E}" type="presOf" srcId="{21F6F82D-F4DB-468A-99A5-520857C6E778}" destId="{E0D2F106-F448-4AD6-94AD-70884E69577A}" srcOrd="0" destOrd="0" presId="urn:microsoft.com/office/officeart/2005/8/layout/lProcess1"/>
    <dgm:cxn modelId="{5B12D8FF-CD21-4AA4-B13F-61C86CA317B7}" srcId="{72C57F58-D857-4F6F-905B-6F128BA5BFA8}" destId="{E8328245-573A-4C9B-85CD-2EF8F44D51EB}" srcOrd="1" destOrd="0" parTransId="{259DB26B-B81C-4D30-9930-7FB8A330ECA5}" sibTransId="{F0F9BF94-E24B-4AAD-90E1-45330B20691F}"/>
    <dgm:cxn modelId="{1B0E09E2-52E3-4A2E-AAEF-A1AA33E67A0B}" type="presParOf" srcId="{BAE7A01D-F3FF-4ACA-98FE-035FF88FB479}" destId="{9F79EF48-890E-4463-B55B-B5879F1FDF73}" srcOrd="0" destOrd="0" presId="urn:microsoft.com/office/officeart/2005/8/layout/lProcess1"/>
    <dgm:cxn modelId="{B52D9286-C271-4CB2-9C1B-143A6AB236ED}" type="presParOf" srcId="{9F79EF48-890E-4463-B55B-B5879F1FDF73}" destId="{8F49ACEB-9A97-47B0-A918-B2CB08A9BD85}" srcOrd="0" destOrd="0" presId="urn:microsoft.com/office/officeart/2005/8/layout/lProcess1"/>
    <dgm:cxn modelId="{0CADC4C8-2953-4422-8EAE-B72EAA1605A6}" type="presParOf" srcId="{9F79EF48-890E-4463-B55B-B5879F1FDF73}" destId="{385FD804-71CB-4B68-A49A-FA1F2709B82C}" srcOrd="1" destOrd="0" presId="urn:microsoft.com/office/officeart/2005/8/layout/lProcess1"/>
    <dgm:cxn modelId="{2FBEAE8A-413F-4F47-BB85-99CCD8100282}" type="presParOf" srcId="{9F79EF48-890E-4463-B55B-B5879F1FDF73}" destId="{E0D2F106-F448-4AD6-94AD-70884E69577A}" srcOrd="2" destOrd="0" presId="urn:microsoft.com/office/officeart/2005/8/layout/lProcess1"/>
    <dgm:cxn modelId="{DC1ACDE7-2FA7-4394-8C53-85F774C83357}" type="presParOf" srcId="{9F79EF48-890E-4463-B55B-B5879F1FDF73}" destId="{202C8086-9A1F-49E8-AAE4-35F1D74572D9}" srcOrd="3" destOrd="0" presId="urn:microsoft.com/office/officeart/2005/8/layout/lProcess1"/>
    <dgm:cxn modelId="{A51C964B-10CA-4720-9FE3-7C3E036562D0}" type="presParOf" srcId="{9F79EF48-890E-4463-B55B-B5879F1FDF73}" destId="{DDB7DE54-9174-4C6C-9305-B29D2F0299BC}" srcOrd="4" destOrd="0" presId="urn:microsoft.com/office/officeart/2005/8/layout/lProcess1"/>
    <dgm:cxn modelId="{07BD5795-6EE9-40EF-82F0-A6C443FD7D59}" type="presParOf" srcId="{9F79EF48-890E-4463-B55B-B5879F1FDF73}" destId="{E2D49E22-DE7E-42CF-8D96-314CD82D65C8}" srcOrd="5" destOrd="0" presId="urn:microsoft.com/office/officeart/2005/8/layout/lProcess1"/>
    <dgm:cxn modelId="{FF057ABC-D489-4425-8CFA-1E5BB161FF09}" type="presParOf" srcId="{9F79EF48-890E-4463-B55B-B5879F1FDF73}" destId="{7BFC0103-2795-4A34-8789-6B5AB9703682}" srcOrd="6" destOrd="0" presId="urn:microsoft.com/office/officeart/2005/8/layout/lProcess1"/>
    <dgm:cxn modelId="{E1C44B96-E1CC-4AAF-9FA1-6409B15BDA3E}" type="presParOf" srcId="{BAE7A01D-F3FF-4ACA-98FE-035FF88FB479}" destId="{1E9DDBAA-2DA9-4282-A28C-8B5CF60AB6C1}" srcOrd="1" destOrd="0" presId="urn:microsoft.com/office/officeart/2005/8/layout/lProcess1"/>
    <dgm:cxn modelId="{B0B8AB3B-4A25-4C9A-B5C6-1884A3CD0D9E}" type="presParOf" srcId="{BAE7A01D-F3FF-4ACA-98FE-035FF88FB479}" destId="{80C98DF1-85BB-4CC7-8A05-2371356CEC8B}" srcOrd="2" destOrd="0" presId="urn:microsoft.com/office/officeart/2005/8/layout/lProcess1"/>
    <dgm:cxn modelId="{1638E905-6D8D-41B4-AF3D-AF1C414EBD94}" type="presParOf" srcId="{80C98DF1-85BB-4CC7-8A05-2371356CEC8B}" destId="{75AEF915-48A1-4B67-B4C7-AF966DC51F56}" srcOrd="0" destOrd="0" presId="urn:microsoft.com/office/officeart/2005/8/layout/lProcess1"/>
    <dgm:cxn modelId="{D81503DB-4482-4FC4-B387-9804DC0AFF26}" type="presParOf" srcId="{80C98DF1-85BB-4CC7-8A05-2371356CEC8B}" destId="{5F5FA039-8452-4DFF-B0CD-7884A3AA0661}" srcOrd="1" destOrd="0" presId="urn:microsoft.com/office/officeart/2005/8/layout/lProcess1"/>
    <dgm:cxn modelId="{9CEB2B99-6371-4BA9-BDAD-9606C058C288}" type="presParOf" srcId="{80C98DF1-85BB-4CC7-8A05-2371356CEC8B}" destId="{07554DA6-655E-4D7C-B2B0-0AB35F10D6B6}" srcOrd="2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5DDF20-2AE7-45AE-8DA7-EE2190EFF2E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F77623-1BFF-4FF5-8D8A-FBE40418D6ED}">
      <dgm:prSet phldrT="[Texto]"/>
      <dgm:spPr/>
      <dgm:t>
        <a:bodyPr/>
        <a:lstStyle/>
        <a:p>
          <a:r>
            <a:rPr lang="es-ES" b="1" dirty="0" err="1"/>
            <a:t>ReDes</a:t>
          </a:r>
          <a:endParaRPr lang="es-ES" b="1" dirty="0"/>
        </a:p>
      </dgm:t>
    </dgm:pt>
    <dgm:pt modelId="{C04F8513-A806-4E69-8D65-A9665FBCB408}" type="parTrans" cxnId="{F37B5A83-FFC8-416F-96D3-7706C9B6D763}">
      <dgm:prSet/>
      <dgm:spPr/>
      <dgm:t>
        <a:bodyPr/>
        <a:lstStyle/>
        <a:p>
          <a:endParaRPr lang="es-ES"/>
        </a:p>
      </dgm:t>
    </dgm:pt>
    <dgm:pt modelId="{A4EF0544-C32E-4963-ACEC-C223E4A29100}" type="sibTrans" cxnId="{F37B5A83-FFC8-416F-96D3-7706C9B6D763}">
      <dgm:prSet/>
      <dgm:spPr>
        <a:solidFill>
          <a:srgbClr val="D60093"/>
        </a:solidFill>
      </dgm:spPr>
      <dgm:t>
        <a:bodyPr/>
        <a:lstStyle/>
        <a:p>
          <a:endParaRPr lang="es-ES"/>
        </a:p>
      </dgm:t>
    </dgm:pt>
    <dgm:pt modelId="{EAA8EC47-5D85-45D4-86A1-390BA905FAB7}">
      <dgm:prSet phldrT="[Texto]"/>
      <dgm:spPr/>
      <dgm:t>
        <a:bodyPr/>
        <a:lstStyle/>
        <a:p>
          <a:r>
            <a:rPr lang="es-ES" b="1" dirty="0"/>
            <a:t>CT y UT 100% Capacitados</a:t>
          </a:r>
        </a:p>
      </dgm:t>
    </dgm:pt>
    <dgm:pt modelId="{EDACEDD8-F2A6-4589-9D44-BD5F52D7E9B3}" type="parTrans" cxnId="{01CEC01F-6468-4F69-9D82-F89FF5A5F719}">
      <dgm:prSet/>
      <dgm:spPr/>
      <dgm:t>
        <a:bodyPr/>
        <a:lstStyle/>
        <a:p>
          <a:endParaRPr lang="es-ES"/>
        </a:p>
      </dgm:t>
    </dgm:pt>
    <dgm:pt modelId="{22B4BFA3-C1DA-4882-AB9E-C8BB526CDE5A}" type="sibTrans" cxnId="{01CEC01F-6468-4F69-9D82-F89FF5A5F719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94579C6E-1543-44A7-8F5E-4F0B6A747701}">
      <dgm:prSet phldrT="[Texto]"/>
      <dgm:spPr/>
      <dgm:t>
        <a:bodyPr/>
        <a:lstStyle/>
        <a:p>
          <a:r>
            <a:rPr lang="es-ES" b="1" dirty="0"/>
            <a:t>100% Capacitado</a:t>
          </a:r>
        </a:p>
      </dgm:t>
    </dgm:pt>
    <dgm:pt modelId="{9AFF8BE5-65BF-4703-924E-BECDC0D9FA10}" type="sibTrans" cxnId="{8B9037E2-FC4C-4C4B-B9E4-253B43B8EE28}">
      <dgm:prSet/>
      <dgm:spPr>
        <a:solidFill>
          <a:srgbClr val="9F78D2"/>
        </a:solidFill>
      </dgm:spPr>
      <dgm:t>
        <a:bodyPr/>
        <a:lstStyle/>
        <a:p>
          <a:endParaRPr lang="es-ES"/>
        </a:p>
      </dgm:t>
    </dgm:pt>
    <dgm:pt modelId="{9A99A515-41D7-41E8-AAF9-54C6278C791C}" type="parTrans" cxnId="{8B9037E2-FC4C-4C4B-B9E4-253B43B8EE28}">
      <dgm:prSet/>
      <dgm:spPr/>
      <dgm:t>
        <a:bodyPr/>
        <a:lstStyle/>
        <a:p>
          <a:endParaRPr lang="es-ES"/>
        </a:p>
      </dgm:t>
    </dgm:pt>
    <dgm:pt modelId="{4BC0126A-D4E3-479A-AB6F-F7211205989E}" type="pres">
      <dgm:prSet presAssocID="{1F5DDF20-2AE7-45AE-8DA7-EE2190EFF2E2}" presName="cycle" presStyleCnt="0">
        <dgm:presLayoutVars>
          <dgm:dir/>
          <dgm:resizeHandles val="exact"/>
        </dgm:presLayoutVars>
      </dgm:prSet>
      <dgm:spPr/>
    </dgm:pt>
    <dgm:pt modelId="{732A80CB-8A88-4B99-BD5E-F81E312B672B}" type="pres">
      <dgm:prSet presAssocID="{9EF77623-1BFF-4FF5-8D8A-FBE40418D6ED}" presName="dummy" presStyleCnt="0"/>
      <dgm:spPr/>
    </dgm:pt>
    <dgm:pt modelId="{741E6DE2-ED1F-4F6D-AFB9-FE6DF77AAE95}" type="pres">
      <dgm:prSet presAssocID="{9EF77623-1BFF-4FF5-8D8A-FBE40418D6ED}" presName="node" presStyleLbl="revTx" presStyleIdx="0" presStyleCnt="3" custRadScaleRad="108360" custRadScaleInc="-1030">
        <dgm:presLayoutVars>
          <dgm:bulletEnabled val="1"/>
        </dgm:presLayoutVars>
      </dgm:prSet>
      <dgm:spPr/>
    </dgm:pt>
    <dgm:pt modelId="{E7DF1A75-17C6-444D-AF03-F886BB0CD650}" type="pres">
      <dgm:prSet presAssocID="{A4EF0544-C32E-4963-ACEC-C223E4A29100}" presName="sibTrans" presStyleLbl="node1" presStyleIdx="0" presStyleCnt="3" custScaleX="97885" custScaleY="95815" custLinFactNeighborX="3934" custLinFactNeighborY="-2043"/>
      <dgm:spPr/>
    </dgm:pt>
    <dgm:pt modelId="{91D1127E-62BF-4D1B-852A-215FD620019E}" type="pres">
      <dgm:prSet presAssocID="{EAA8EC47-5D85-45D4-86A1-390BA905FAB7}" presName="dummy" presStyleCnt="0"/>
      <dgm:spPr/>
    </dgm:pt>
    <dgm:pt modelId="{80F1197F-7ADB-43A4-A750-38854D90760C}" type="pres">
      <dgm:prSet presAssocID="{EAA8EC47-5D85-45D4-86A1-390BA905FAB7}" presName="node" presStyleLbl="revTx" presStyleIdx="1" presStyleCnt="3" custScaleX="165652" custRadScaleRad="100045" custRadScaleInc="-1187">
        <dgm:presLayoutVars>
          <dgm:bulletEnabled val="1"/>
        </dgm:presLayoutVars>
      </dgm:prSet>
      <dgm:spPr/>
    </dgm:pt>
    <dgm:pt modelId="{EDE9E19E-D3A1-4DEC-8FD7-E5FA7CF581E9}" type="pres">
      <dgm:prSet presAssocID="{22B4BFA3-C1DA-4882-AB9E-C8BB526CDE5A}" presName="sibTrans" presStyleLbl="node1" presStyleIdx="1" presStyleCnt="3"/>
      <dgm:spPr/>
    </dgm:pt>
    <dgm:pt modelId="{AAF50177-CE5D-4223-8788-060949244C08}" type="pres">
      <dgm:prSet presAssocID="{94579C6E-1543-44A7-8F5E-4F0B6A747701}" presName="dummy" presStyleCnt="0"/>
      <dgm:spPr/>
    </dgm:pt>
    <dgm:pt modelId="{42E5CE23-C3A1-4F26-83FA-ED9068E9F413}" type="pres">
      <dgm:prSet presAssocID="{94579C6E-1543-44A7-8F5E-4F0B6A747701}" presName="node" presStyleLbl="revTx" presStyleIdx="2" presStyleCnt="3" custRadScaleRad="99978" custRadScaleInc="6173">
        <dgm:presLayoutVars>
          <dgm:bulletEnabled val="1"/>
        </dgm:presLayoutVars>
      </dgm:prSet>
      <dgm:spPr/>
    </dgm:pt>
    <dgm:pt modelId="{79BFBE93-AC25-400D-9CA9-DD796F4362AD}" type="pres">
      <dgm:prSet presAssocID="{9AFF8BE5-65BF-4703-924E-BECDC0D9FA10}" presName="sibTrans" presStyleLbl="node1" presStyleIdx="2" presStyleCnt="3" custLinFactNeighborX="69" custLinFactNeighborY="7202"/>
      <dgm:spPr/>
    </dgm:pt>
  </dgm:ptLst>
  <dgm:cxnLst>
    <dgm:cxn modelId="{BD260E13-B2E2-4109-893E-C0128E657096}" type="presOf" srcId="{EAA8EC47-5D85-45D4-86A1-390BA905FAB7}" destId="{80F1197F-7ADB-43A4-A750-38854D90760C}" srcOrd="0" destOrd="0" presId="urn:microsoft.com/office/officeart/2005/8/layout/cycle1"/>
    <dgm:cxn modelId="{01CEC01F-6468-4F69-9D82-F89FF5A5F719}" srcId="{1F5DDF20-2AE7-45AE-8DA7-EE2190EFF2E2}" destId="{EAA8EC47-5D85-45D4-86A1-390BA905FAB7}" srcOrd="1" destOrd="0" parTransId="{EDACEDD8-F2A6-4589-9D44-BD5F52D7E9B3}" sibTransId="{22B4BFA3-C1DA-4882-AB9E-C8BB526CDE5A}"/>
    <dgm:cxn modelId="{742F0961-236E-4246-8932-91F6799AB347}" type="presOf" srcId="{1F5DDF20-2AE7-45AE-8DA7-EE2190EFF2E2}" destId="{4BC0126A-D4E3-479A-AB6F-F7211205989E}" srcOrd="0" destOrd="0" presId="urn:microsoft.com/office/officeart/2005/8/layout/cycle1"/>
    <dgm:cxn modelId="{461D2069-5A18-4EE4-B05A-2ABD49E32177}" type="presOf" srcId="{9EF77623-1BFF-4FF5-8D8A-FBE40418D6ED}" destId="{741E6DE2-ED1F-4F6D-AFB9-FE6DF77AAE95}" srcOrd="0" destOrd="0" presId="urn:microsoft.com/office/officeart/2005/8/layout/cycle1"/>
    <dgm:cxn modelId="{1F096A57-BB44-44EA-85FD-366ECEE4E7A4}" type="presOf" srcId="{A4EF0544-C32E-4963-ACEC-C223E4A29100}" destId="{E7DF1A75-17C6-444D-AF03-F886BB0CD650}" srcOrd="0" destOrd="0" presId="urn:microsoft.com/office/officeart/2005/8/layout/cycle1"/>
    <dgm:cxn modelId="{F37B5A83-FFC8-416F-96D3-7706C9B6D763}" srcId="{1F5DDF20-2AE7-45AE-8DA7-EE2190EFF2E2}" destId="{9EF77623-1BFF-4FF5-8D8A-FBE40418D6ED}" srcOrd="0" destOrd="0" parTransId="{C04F8513-A806-4E69-8D65-A9665FBCB408}" sibTransId="{A4EF0544-C32E-4963-ACEC-C223E4A29100}"/>
    <dgm:cxn modelId="{89F15792-2931-405A-87EA-C9A9D75BD838}" type="presOf" srcId="{22B4BFA3-C1DA-4882-AB9E-C8BB526CDE5A}" destId="{EDE9E19E-D3A1-4DEC-8FD7-E5FA7CF581E9}" srcOrd="0" destOrd="0" presId="urn:microsoft.com/office/officeart/2005/8/layout/cycle1"/>
    <dgm:cxn modelId="{1DDB21C0-9EB2-4BBE-94AB-246CFADEC256}" type="presOf" srcId="{94579C6E-1543-44A7-8F5E-4F0B6A747701}" destId="{42E5CE23-C3A1-4F26-83FA-ED9068E9F413}" srcOrd="0" destOrd="0" presId="urn:microsoft.com/office/officeart/2005/8/layout/cycle1"/>
    <dgm:cxn modelId="{DD912FD6-7C00-4E5D-96D0-94F4EA63FD71}" type="presOf" srcId="{9AFF8BE5-65BF-4703-924E-BECDC0D9FA10}" destId="{79BFBE93-AC25-400D-9CA9-DD796F4362AD}" srcOrd="0" destOrd="0" presId="urn:microsoft.com/office/officeart/2005/8/layout/cycle1"/>
    <dgm:cxn modelId="{8B9037E2-FC4C-4C4B-B9E4-253B43B8EE28}" srcId="{1F5DDF20-2AE7-45AE-8DA7-EE2190EFF2E2}" destId="{94579C6E-1543-44A7-8F5E-4F0B6A747701}" srcOrd="2" destOrd="0" parTransId="{9A99A515-41D7-41E8-AAF9-54C6278C791C}" sibTransId="{9AFF8BE5-65BF-4703-924E-BECDC0D9FA10}"/>
    <dgm:cxn modelId="{140BF734-7039-4FC6-B130-08C8999FB32A}" type="presParOf" srcId="{4BC0126A-D4E3-479A-AB6F-F7211205989E}" destId="{732A80CB-8A88-4B99-BD5E-F81E312B672B}" srcOrd="0" destOrd="0" presId="urn:microsoft.com/office/officeart/2005/8/layout/cycle1"/>
    <dgm:cxn modelId="{ADB23908-F275-45B4-A7E6-4379F7AB747F}" type="presParOf" srcId="{4BC0126A-D4E3-479A-AB6F-F7211205989E}" destId="{741E6DE2-ED1F-4F6D-AFB9-FE6DF77AAE95}" srcOrd="1" destOrd="0" presId="urn:microsoft.com/office/officeart/2005/8/layout/cycle1"/>
    <dgm:cxn modelId="{CE17C557-C56B-4BB5-87A7-0383F62A5059}" type="presParOf" srcId="{4BC0126A-D4E3-479A-AB6F-F7211205989E}" destId="{E7DF1A75-17C6-444D-AF03-F886BB0CD650}" srcOrd="2" destOrd="0" presId="urn:microsoft.com/office/officeart/2005/8/layout/cycle1"/>
    <dgm:cxn modelId="{11053CC7-B725-4A7D-B19F-7C8C74D0E086}" type="presParOf" srcId="{4BC0126A-D4E3-479A-AB6F-F7211205989E}" destId="{91D1127E-62BF-4D1B-852A-215FD620019E}" srcOrd="3" destOrd="0" presId="urn:microsoft.com/office/officeart/2005/8/layout/cycle1"/>
    <dgm:cxn modelId="{9EF053A5-2F74-4E07-8B35-31E3A12AE91B}" type="presParOf" srcId="{4BC0126A-D4E3-479A-AB6F-F7211205989E}" destId="{80F1197F-7ADB-43A4-A750-38854D90760C}" srcOrd="4" destOrd="0" presId="urn:microsoft.com/office/officeart/2005/8/layout/cycle1"/>
    <dgm:cxn modelId="{A84C1000-7307-458D-A008-3B7FEA137A53}" type="presParOf" srcId="{4BC0126A-D4E3-479A-AB6F-F7211205989E}" destId="{EDE9E19E-D3A1-4DEC-8FD7-E5FA7CF581E9}" srcOrd="5" destOrd="0" presId="urn:microsoft.com/office/officeart/2005/8/layout/cycle1"/>
    <dgm:cxn modelId="{BEA6BF27-BFA6-4765-B4C5-7EA24750FB73}" type="presParOf" srcId="{4BC0126A-D4E3-479A-AB6F-F7211205989E}" destId="{AAF50177-CE5D-4223-8788-060949244C08}" srcOrd="6" destOrd="0" presId="urn:microsoft.com/office/officeart/2005/8/layout/cycle1"/>
    <dgm:cxn modelId="{D97CD13D-4FA6-4F73-BB2C-42ACDE6F46EE}" type="presParOf" srcId="{4BC0126A-D4E3-479A-AB6F-F7211205989E}" destId="{42E5CE23-C3A1-4F26-83FA-ED9068E9F413}" srcOrd="7" destOrd="0" presId="urn:microsoft.com/office/officeart/2005/8/layout/cycle1"/>
    <dgm:cxn modelId="{E7EA8D84-170A-4C42-994B-22482B9F0898}" type="presParOf" srcId="{4BC0126A-D4E3-479A-AB6F-F7211205989E}" destId="{79BFBE93-AC25-400D-9CA9-DD796F4362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A4814E-B004-403A-8CCD-61781C9A86D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9BED73F-FCA8-46D1-A4F5-90650E746CFB}">
      <dgm:prSet phldrT="[Texto]" custT="1"/>
      <dgm:spPr>
        <a:solidFill>
          <a:srgbClr val="FF66CC"/>
        </a:solidFill>
        <a:ln>
          <a:solidFill>
            <a:srgbClr val="33CCCC"/>
          </a:solidFill>
        </a:ln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Cumplimiento de trabajos de la RED</a:t>
          </a:r>
        </a:p>
        <a:p>
          <a:r>
            <a:rPr lang="es-MX" sz="1800" b="1" dirty="0">
              <a:solidFill>
                <a:schemeClr val="bg1"/>
              </a:solidFill>
            </a:rPr>
            <a:t>(5 puntos)</a:t>
          </a:r>
        </a:p>
      </dgm:t>
    </dgm:pt>
    <dgm:pt modelId="{3BE7D0D8-3E7D-4201-BE70-E2898FC467B4}" type="parTrans" cxnId="{280E4562-0B9A-4FB6-A2A6-7686A14103BB}">
      <dgm:prSet/>
      <dgm:spPr/>
      <dgm:t>
        <a:bodyPr/>
        <a:lstStyle/>
        <a:p>
          <a:endParaRPr lang="es-ES"/>
        </a:p>
      </dgm:t>
    </dgm:pt>
    <dgm:pt modelId="{3A0693D3-DDAC-4A1C-973B-BEB65603CE4B}" type="sibTrans" cxnId="{280E4562-0B9A-4FB6-A2A6-7686A14103BB}">
      <dgm:prSet/>
      <dgm:spPr/>
      <dgm:t>
        <a:bodyPr/>
        <a:lstStyle/>
        <a:p>
          <a:endParaRPr lang="es-ES"/>
        </a:p>
      </dgm:t>
    </dgm:pt>
    <dgm:pt modelId="{F5DA0A69-7836-43E3-883C-02C653C732B4}">
      <dgm:prSet phldrT="[Texto]" custT="1"/>
      <dgm:spPr>
        <a:solidFill>
          <a:srgbClr val="33CCCC"/>
        </a:solidFill>
        <a:ln>
          <a:solidFill>
            <a:srgbClr val="9954CC"/>
          </a:solidFill>
        </a:ln>
      </dgm:spPr>
      <dgm:t>
        <a:bodyPr/>
        <a:lstStyle/>
        <a:p>
          <a:r>
            <a:rPr lang="es-MX" sz="1700" b="1" dirty="0">
              <a:solidFill>
                <a:schemeClr val="bg1"/>
              </a:solidFill>
            </a:rPr>
            <a:t>Asistencia a reuniones RETAIP. Capacitación</a:t>
          </a:r>
        </a:p>
        <a:p>
          <a:r>
            <a:rPr lang="es-MX" sz="1800" b="1" dirty="0">
              <a:solidFill>
                <a:schemeClr val="bg1"/>
              </a:solidFill>
            </a:rPr>
            <a:t>(2 puntos)</a:t>
          </a:r>
        </a:p>
      </dgm:t>
    </dgm:pt>
    <dgm:pt modelId="{6955333B-815B-4CE8-B85D-8BEF16D82E4C}" type="parTrans" cxnId="{F6DC8AA8-78B4-41CD-8DAC-81DF6E3108DF}">
      <dgm:prSet/>
      <dgm:spPr/>
      <dgm:t>
        <a:bodyPr/>
        <a:lstStyle/>
        <a:p>
          <a:endParaRPr lang="es-ES"/>
        </a:p>
      </dgm:t>
    </dgm:pt>
    <dgm:pt modelId="{6FCE0AB6-F2F8-4924-B58D-9DC0ADC33A5A}" type="sibTrans" cxnId="{F6DC8AA8-78B4-41CD-8DAC-81DF6E3108DF}">
      <dgm:prSet/>
      <dgm:spPr/>
      <dgm:t>
        <a:bodyPr/>
        <a:lstStyle/>
        <a:p>
          <a:endParaRPr lang="es-ES"/>
        </a:p>
      </dgm:t>
    </dgm:pt>
    <dgm:pt modelId="{5904AF05-1ACE-42CE-A0A9-A09B2330E8ED}">
      <dgm:prSet phldrT="[Texto]" custT="1"/>
      <dgm:spPr>
        <a:solidFill>
          <a:schemeClr val="accent4">
            <a:hueOff val="0"/>
            <a:satOff val="0"/>
            <a:lumOff val="0"/>
          </a:schemeClr>
        </a:solidFill>
        <a:ln>
          <a:solidFill>
            <a:srgbClr val="FF66CC"/>
          </a:solidFill>
        </a:ln>
      </dgm:spPr>
      <dgm:t>
        <a:bodyPr/>
        <a:lstStyle/>
        <a:p>
          <a:r>
            <a:rPr lang="es-MX" sz="1600" b="1" dirty="0">
              <a:solidFill>
                <a:schemeClr val="bg1"/>
              </a:solidFill>
            </a:rPr>
            <a:t>Acciones de capacitación del RC, en los cursos introductorios de LTAIPRC  y LPDPPSO y un Taller </a:t>
          </a:r>
        </a:p>
        <a:p>
          <a:r>
            <a:rPr lang="es-MX" sz="1600" b="1" dirty="0">
              <a:solidFill>
                <a:schemeClr val="bg1"/>
              </a:solidFill>
            </a:rPr>
            <a:t>(3 puntos)</a:t>
          </a:r>
          <a:endParaRPr lang="es-ES" sz="1600" b="1" dirty="0"/>
        </a:p>
      </dgm:t>
    </dgm:pt>
    <dgm:pt modelId="{58599BFF-2C76-4B98-ADAE-35312B6E1132}" type="parTrans" cxnId="{8F7FEF8A-2D51-4757-95B2-D7DE69A2F01D}">
      <dgm:prSet/>
      <dgm:spPr/>
      <dgm:t>
        <a:bodyPr/>
        <a:lstStyle/>
        <a:p>
          <a:endParaRPr lang="es-ES"/>
        </a:p>
      </dgm:t>
    </dgm:pt>
    <dgm:pt modelId="{DFFB3C47-041D-45C5-B78F-637138AD2B6C}" type="sibTrans" cxnId="{8F7FEF8A-2D51-4757-95B2-D7DE69A2F01D}">
      <dgm:prSet/>
      <dgm:spPr/>
      <dgm:t>
        <a:bodyPr/>
        <a:lstStyle/>
        <a:p>
          <a:endParaRPr lang="es-ES"/>
        </a:p>
      </dgm:t>
    </dgm:pt>
    <dgm:pt modelId="{AB4DB2A2-93EF-4983-AC00-3EEE2E11C4E6}" type="pres">
      <dgm:prSet presAssocID="{84A4814E-B004-403A-8CCD-61781C9A86DB}" presName="cycle" presStyleCnt="0">
        <dgm:presLayoutVars>
          <dgm:dir/>
          <dgm:resizeHandles val="exact"/>
        </dgm:presLayoutVars>
      </dgm:prSet>
      <dgm:spPr/>
    </dgm:pt>
    <dgm:pt modelId="{9FA90374-CF37-4E39-8D3F-4776D24F6532}" type="pres">
      <dgm:prSet presAssocID="{E9BED73F-FCA8-46D1-A4F5-90650E746CFB}" presName="node" presStyleLbl="node1" presStyleIdx="0" presStyleCnt="3" custScaleX="112748" custScaleY="108617">
        <dgm:presLayoutVars>
          <dgm:bulletEnabled val="1"/>
        </dgm:presLayoutVars>
      </dgm:prSet>
      <dgm:spPr/>
    </dgm:pt>
    <dgm:pt modelId="{4D53BAA1-5382-4DA3-A0D0-12D51C0650B1}" type="pres">
      <dgm:prSet presAssocID="{3A0693D3-DDAC-4A1C-973B-BEB65603CE4B}" presName="sibTrans" presStyleLbl="sibTrans2D1" presStyleIdx="0" presStyleCnt="3"/>
      <dgm:spPr/>
    </dgm:pt>
    <dgm:pt modelId="{706DE607-9168-4EA1-A77A-79344A9A2634}" type="pres">
      <dgm:prSet presAssocID="{3A0693D3-DDAC-4A1C-973B-BEB65603CE4B}" presName="connectorText" presStyleLbl="sibTrans2D1" presStyleIdx="0" presStyleCnt="3"/>
      <dgm:spPr/>
    </dgm:pt>
    <dgm:pt modelId="{77DE09EF-9827-4433-91E6-36BF037F6BF7}" type="pres">
      <dgm:prSet presAssocID="{F5DA0A69-7836-43E3-883C-02C653C732B4}" presName="node" presStyleLbl="node1" presStyleIdx="1" presStyleCnt="3" custScaleX="112748" custScaleY="108617">
        <dgm:presLayoutVars>
          <dgm:bulletEnabled val="1"/>
        </dgm:presLayoutVars>
      </dgm:prSet>
      <dgm:spPr/>
    </dgm:pt>
    <dgm:pt modelId="{2EB39BC1-7E83-48EB-A374-0111DFD4C0C2}" type="pres">
      <dgm:prSet presAssocID="{6FCE0AB6-F2F8-4924-B58D-9DC0ADC33A5A}" presName="sibTrans" presStyleLbl="sibTrans2D1" presStyleIdx="1" presStyleCnt="3"/>
      <dgm:spPr/>
    </dgm:pt>
    <dgm:pt modelId="{505D8621-6AA2-4BBC-A8E8-495970161ABF}" type="pres">
      <dgm:prSet presAssocID="{6FCE0AB6-F2F8-4924-B58D-9DC0ADC33A5A}" presName="connectorText" presStyleLbl="sibTrans2D1" presStyleIdx="1" presStyleCnt="3"/>
      <dgm:spPr/>
    </dgm:pt>
    <dgm:pt modelId="{51B28D5D-B671-4E76-8C02-8B0728CAFD4B}" type="pres">
      <dgm:prSet presAssocID="{5904AF05-1ACE-42CE-A0A9-A09B2330E8ED}" presName="node" presStyleLbl="node1" presStyleIdx="2" presStyleCnt="3" custScaleX="112748" custScaleY="108617">
        <dgm:presLayoutVars>
          <dgm:bulletEnabled val="1"/>
        </dgm:presLayoutVars>
      </dgm:prSet>
      <dgm:spPr/>
    </dgm:pt>
    <dgm:pt modelId="{5924C6E3-788E-442B-A521-20355E4C4490}" type="pres">
      <dgm:prSet presAssocID="{DFFB3C47-041D-45C5-B78F-637138AD2B6C}" presName="sibTrans" presStyleLbl="sibTrans2D1" presStyleIdx="2" presStyleCnt="3"/>
      <dgm:spPr/>
    </dgm:pt>
    <dgm:pt modelId="{5A752783-72C4-4AC0-93A1-638A2A0823A8}" type="pres">
      <dgm:prSet presAssocID="{DFFB3C47-041D-45C5-B78F-637138AD2B6C}" presName="connectorText" presStyleLbl="sibTrans2D1" presStyleIdx="2" presStyleCnt="3"/>
      <dgm:spPr/>
    </dgm:pt>
  </dgm:ptLst>
  <dgm:cxnLst>
    <dgm:cxn modelId="{CE45E905-1D84-4EC6-890D-EF0234BBF007}" type="presOf" srcId="{E9BED73F-FCA8-46D1-A4F5-90650E746CFB}" destId="{9FA90374-CF37-4E39-8D3F-4776D24F6532}" srcOrd="0" destOrd="0" presId="urn:microsoft.com/office/officeart/2005/8/layout/cycle2"/>
    <dgm:cxn modelId="{FE2F7B37-D669-4F27-A99E-70AF54B2371B}" type="presOf" srcId="{6FCE0AB6-F2F8-4924-B58D-9DC0ADC33A5A}" destId="{505D8621-6AA2-4BBC-A8E8-495970161ABF}" srcOrd="1" destOrd="0" presId="urn:microsoft.com/office/officeart/2005/8/layout/cycle2"/>
    <dgm:cxn modelId="{280E4562-0B9A-4FB6-A2A6-7686A14103BB}" srcId="{84A4814E-B004-403A-8CCD-61781C9A86DB}" destId="{E9BED73F-FCA8-46D1-A4F5-90650E746CFB}" srcOrd="0" destOrd="0" parTransId="{3BE7D0D8-3E7D-4201-BE70-E2898FC467B4}" sibTransId="{3A0693D3-DDAC-4A1C-973B-BEB65603CE4B}"/>
    <dgm:cxn modelId="{3658B743-925A-4383-9E2C-1E60C5B93B44}" type="presOf" srcId="{84A4814E-B004-403A-8CCD-61781C9A86DB}" destId="{AB4DB2A2-93EF-4983-AC00-3EEE2E11C4E6}" srcOrd="0" destOrd="0" presId="urn:microsoft.com/office/officeart/2005/8/layout/cycle2"/>
    <dgm:cxn modelId="{F574F34E-0CD6-490F-8B96-7B9695374177}" type="presOf" srcId="{F5DA0A69-7836-43E3-883C-02C653C732B4}" destId="{77DE09EF-9827-4433-91E6-36BF037F6BF7}" srcOrd="0" destOrd="0" presId="urn:microsoft.com/office/officeart/2005/8/layout/cycle2"/>
    <dgm:cxn modelId="{8F7FEF8A-2D51-4757-95B2-D7DE69A2F01D}" srcId="{84A4814E-B004-403A-8CCD-61781C9A86DB}" destId="{5904AF05-1ACE-42CE-A0A9-A09B2330E8ED}" srcOrd="2" destOrd="0" parTransId="{58599BFF-2C76-4B98-ADAE-35312B6E1132}" sibTransId="{DFFB3C47-041D-45C5-B78F-637138AD2B6C}"/>
    <dgm:cxn modelId="{D7173591-484B-43D8-B96F-2F22822565CF}" type="presOf" srcId="{DFFB3C47-041D-45C5-B78F-637138AD2B6C}" destId="{5A752783-72C4-4AC0-93A1-638A2A0823A8}" srcOrd="1" destOrd="0" presId="urn:microsoft.com/office/officeart/2005/8/layout/cycle2"/>
    <dgm:cxn modelId="{6FE5B294-887D-4B3B-ACCC-78B012DB93D6}" type="presOf" srcId="{DFFB3C47-041D-45C5-B78F-637138AD2B6C}" destId="{5924C6E3-788E-442B-A521-20355E4C4490}" srcOrd="0" destOrd="0" presId="urn:microsoft.com/office/officeart/2005/8/layout/cycle2"/>
    <dgm:cxn modelId="{F608D49D-341C-4288-A4D4-263DAFD61B6F}" type="presOf" srcId="{3A0693D3-DDAC-4A1C-973B-BEB65603CE4B}" destId="{706DE607-9168-4EA1-A77A-79344A9A2634}" srcOrd="1" destOrd="0" presId="urn:microsoft.com/office/officeart/2005/8/layout/cycle2"/>
    <dgm:cxn modelId="{6E2DACA3-2578-4628-B0ED-04B3A33F523A}" type="presOf" srcId="{5904AF05-1ACE-42CE-A0A9-A09B2330E8ED}" destId="{51B28D5D-B671-4E76-8C02-8B0728CAFD4B}" srcOrd="0" destOrd="0" presId="urn:microsoft.com/office/officeart/2005/8/layout/cycle2"/>
    <dgm:cxn modelId="{F6DC8AA8-78B4-41CD-8DAC-81DF6E3108DF}" srcId="{84A4814E-B004-403A-8CCD-61781C9A86DB}" destId="{F5DA0A69-7836-43E3-883C-02C653C732B4}" srcOrd="1" destOrd="0" parTransId="{6955333B-815B-4CE8-B85D-8BEF16D82E4C}" sibTransId="{6FCE0AB6-F2F8-4924-B58D-9DC0ADC33A5A}"/>
    <dgm:cxn modelId="{8B9866CE-9379-4139-B3E8-26F76321436E}" type="presOf" srcId="{3A0693D3-DDAC-4A1C-973B-BEB65603CE4B}" destId="{4D53BAA1-5382-4DA3-A0D0-12D51C0650B1}" srcOrd="0" destOrd="0" presId="urn:microsoft.com/office/officeart/2005/8/layout/cycle2"/>
    <dgm:cxn modelId="{9EDAA4CF-4CBA-46A4-BEA3-6C576691B745}" type="presOf" srcId="{6FCE0AB6-F2F8-4924-B58D-9DC0ADC33A5A}" destId="{2EB39BC1-7E83-48EB-A374-0111DFD4C0C2}" srcOrd="0" destOrd="0" presId="urn:microsoft.com/office/officeart/2005/8/layout/cycle2"/>
    <dgm:cxn modelId="{5BB09019-D23D-4424-AA3E-1BB9D7BF4A85}" type="presParOf" srcId="{AB4DB2A2-93EF-4983-AC00-3EEE2E11C4E6}" destId="{9FA90374-CF37-4E39-8D3F-4776D24F6532}" srcOrd="0" destOrd="0" presId="urn:microsoft.com/office/officeart/2005/8/layout/cycle2"/>
    <dgm:cxn modelId="{69DDBF45-7E32-447C-8E85-39E872102D5F}" type="presParOf" srcId="{AB4DB2A2-93EF-4983-AC00-3EEE2E11C4E6}" destId="{4D53BAA1-5382-4DA3-A0D0-12D51C0650B1}" srcOrd="1" destOrd="0" presId="urn:microsoft.com/office/officeart/2005/8/layout/cycle2"/>
    <dgm:cxn modelId="{AF5AA297-286E-446E-BDB9-154BBADF0BA2}" type="presParOf" srcId="{4D53BAA1-5382-4DA3-A0D0-12D51C0650B1}" destId="{706DE607-9168-4EA1-A77A-79344A9A2634}" srcOrd="0" destOrd="0" presId="urn:microsoft.com/office/officeart/2005/8/layout/cycle2"/>
    <dgm:cxn modelId="{EC14E1E1-66E7-46D2-9999-38D619BC69F2}" type="presParOf" srcId="{AB4DB2A2-93EF-4983-AC00-3EEE2E11C4E6}" destId="{77DE09EF-9827-4433-91E6-36BF037F6BF7}" srcOrd="2" destOrd="0" presId="urn:microsoft.com/office/officeart/2005/8/layout/cycle2"/>
    <dgm:cxn modelId="{977C390A-56BD-4A93-9EDE-20F5930F2A27}" type="presParOf" srcId="{AB4DB2A2-93EF-4983-AC00-3EEE2E11C4E6}" destId="{2EB39BC1-7E83-48EB-A374-0111DFD4C0C2}" srcOrd="3" destOrd="0" presId="urn:microsoft.com/office/officeart/2005/8/layout/cycle2"/>
    <dgm:cxn modelId="{65E0D91E-CB5A-4816-8591-4A09A2DE907F}" type="presParOf" srcId="{2EB39BC1-7E83-48EB-A374-0111DFD4C0C2}" destId="{505D8621-6AA2-4BBC-A8E8-495970161ABF}" srcOrd="0" destOrd="0" presId="urn:microsoft.com/office/officeart/2005/8/layout/cycle2"/>
    <dgm:cxn modelId="{0D60FBA9-278B-44BE-A101-FCF91941F55C}" type="presParOf" srcId="{AB4DB2A2-93EF-4983-AC00-3EEE2E11C4E6}" destId="{51B28D5D-B671-4E76-8C02-8B0728CAFD4B}" srcOrd="4" destOrd="0" presId="urn:microsoft.com/office/officeart/2005/8/layout/cycle2"/>
    <dgm:cxn modelId="{154A58CB-5F89-4AB9-BFBC-1568E2FD7ED6}" type="presParOf" srcId="{AB4DB2A2-93EF-4983-AC00-3EEE2E11C4E6}" destId="{5924C6E3-788E-442B-A521-20355E4C4490}" srcOrd="5" destOrd="0" presId="urn:microsoft.com/office/officeart/2005/8/layout/cycle2"/>
    <dgm:cxn modelId="{9646EDAC-33B5-4FF1-9C10-552C911A3EB8}" type="presParOf" srcId="{5924C6E3-788E-442B-A521-20355E4C4490}" destId="{5A752783-72C4-4AC0-93A1-638A2A0823A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A976FA-9C9D-431B-A813-BB35F1FFDDF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5999B8B-0B46-4FDF-9820-5D7BA77786CD}">
      <dgm:prSet phldrT="[Texto]" custT="1"/>
      <dgm:spPr/>
      <dgm:t>
        <a:bodyPr/>
        <a:lstStyle/>
        <a:p>
          <a:r>
            <a:rPr lang="es-ES" sz="3200" b="1" dirty="0"/>
            <a:t>2 puntos</a:t>
          </a:r>
        </a:p>
      </dgm:t>
    </dgm:pt>
    <dgm:pt modelId="{FC936609-9599-43A9-B246-DD253DF2CDCC}" type="parTrans" cxnId="{C0393561-1B4F-48FE-927B-CEA1D469D649}">
      <dgm:prSet/>
      <dgm:spPr/>
      <dgm:t>
        <a:bodyPr/>
        <a:lstStyle/>
        <a:p>
          <a:endParaRPr lang="es-ES"/>
        </a:p>
      </dgm:t>
    </dgm:pt>
    <dgm:pt modelId="{190F88EF-9BCF-45F0-9DED-F8F38F4DFCEB}" type="sibTrans" cxnId="{C0393561-1B4F-48FE-927B-CEA1D469D649}">
      <dgm:prSet/>
      <dgm:spPr/>
      <dgm:t>
        <a:bodyPr/>
        <a:lstStyle/>
        <a:p>
          <a:endParaRPr lang="es-ES"/>
        </a:p>
      </dgm:t>
    </dgm:pt>
    <dgm:pt modelId="{CD259B62-4562-4E12-B195-849D7FAE9B4A}">
      <dgm:prSet phldrT="[Texto]" custT="1"/>
      <dgm:spPr/>
      <dgm:t>
        <a:bodyPr/>
        <a:lstStyle/>
        <a:p>
          <a:r>
            <a:rPr lang="es-ES" sz="3200" b="1" dirty="0"/>
            <a:t>3 puntos</a:t>
          </a:r>
        </a:p>
      </dgm:t>
    </dgm:pt>
    <dgm:pt modelId="{10F5E0E1-267B-4647-9F68-6AD07AF291D6}" type="parTrans" cxnId="{80D4AF99-B233-4AA4-A17C-39CC25BAFD08}">
      <dgm:prSet/>
      <dgm:spPr/>
      <dgm:t>
        <a:bodyPr/>
        <a:lstStyle/>
        <a:p>
          <a:endParaRPr lang="es-ES"/>
        </a:p>
      </dgm:t>
    </dgm:pt>
    <dgm:pt modelId="{985DA40E-E174-4C46-8842-7B5488897027}" type="sibTrans" cxnId="{80D4AF99-B233-4AA4-A17C-39CC25BAFD08}">
      <dgm:prSet/>
      <dgm:spPr/>
      <dgm:t>
        <a:bodyPr/>
        <a:lstStyle/>
        <a:p>
          <a:endParaRPr lang="es-ES"/>
        </a:p>
      </dgm:t>
    </dgm:pt>
    <dgm:pt modelId="{01185679-47E6-4C0E-8315-DB908E260FE3}">
      <dgm:prSet phldrT="[Texto]" custT="1"/>
      <dgm:spPr/>
      <dgm:t>
        <a:bodyPr/>
        <a:lstStyle/>
        <a:p>
          <a:r>
            <a:rPr lang="es-ES" sz="3200" b="1" dirty="0"/>
            <a:t>5 puntos</a:t>
          </a:r>
        </a:p>
      </dgm:t>
    </dgm:pt>
    <dgm:pt modelId="{D3723692-AFA5-4FF5-BC94-E3495F8BC224}" type="parTrans" cxnId="{DE621ECD-AB93-4E3E-A528-469989B67E3F}">
      <dgm:prSet/>
      <dgm:spPr/>
      <dgm:t>
        <a:bodyPr/>
        <a:lstStyle/>
        <a:p>
          <a:endParaRPr lang="es-ES"/>
        </a:p>
      </dgm:t>
    </dgm:pt>
    <dgm:pt modelId="{C9A4A48D-01B4-4546-97B8-3B442C7B342C}" type="sibTrans" cxnId="{DE621ECD-AB93-4E3E-A528-469989B67E3F}">
      <dgm:prSet/>
      <dgm:spPr/>
      <dgm:t>
        <a:bodyPr/>
        <a:lstStyle/>
        <a:p>
          <a:endParaRPr lang="es-ES"/>
        </a:p>
      </dgm:t>
    </dgm:pt>
    <dgm:pt modelId="{87BD2AC7-0423-4A7D-8A65-627AD1F044C2}" type="pres">
      <dgm:prSet presAssocID="{1EA976FA-9C9D-431B-A813-BB35F1FFDDF9}" presName="rootnode" presStyleCnt="0">
        <dgm:presLayoutVars>
          <dgm:chMax/>
          <dgm:chPref/>
          <dgm:dir/>
          <dgm:animLvl val="lvl"/>
        </dgm:presLayoutVars>
      </dgm:prSet>
      <dgm:spPr/>
    </dgm:pt>
    <dgm:pt modelId="{BCD68448-10F7-4481-A951-8B0B0D0B1CB7}" type="pres">
      <dgm:prSet presAssocID="{05999B8B-0B46-4FDF-9820-5D7BA77786CD}" presName="composite" presStyleCnt="0"/>
      <dgm:spPr/>
    </dgm:pt>
    <dgm:pt modelId="{B1623B43-67D1-4B19-8C6D-0C50D1D90442}" type="pres">
      <dgm:prSet presAssocID="{05999B8B-0B46-4FDF-9820-5D7BA77786CD}" presName="LShape" presStyleLbl="alignNode1" presStyleIdx="0" presStyleCnt="5"/>
      <dgm:spPr>
        <a:solidFill>
          <a:srgbClr val="33CCCC"/>
        </a:solidFill>
        <a:ln>
          <a:solidFill>
            <a:srgbClr val="33CCCC"/>
          </a:solidFill>
        </a:ln>
      </dgm:spPr>
    </dgm:pt>
    <dgm:pt modelId="{D9E90B6B-5D11-4705-8B81-8784E50EB4C2}" type="pres">
      <dgm:prSet presAssocID="{05999B8B-0B46-4FDF-9820-5D7BA77786C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FA82977-E24C-496F-9ED2-8B182ED7CD4A}" type="pres">
      <dgm:prSet presAssocID="{05999B8B-0B46-4FDF-9820-5D7BA77786CD}" presName="Triangle" presStyleLbl="alignNode1" presStyleIdx="1" presStyleCnt="5" custLinFactNeighborX="6359" custLinFactNeighborY="-12024"/>
      <dgm:spPr>
        <a:solidFill>
          <a:srgbClr val="9A57CD"/>
        </a:solidFill>
        <a:ln>
          <a:solidFill>
            <a:srgbClr val="FFC000"/>
          </a:solidFill>
        </a:ln>
      </dgm:spPr>
    </dgm:pt>
    <dgm:pt modelId="{B7EA7A9A-E907-400B-B004-279929A3D8F7}" type="pres">
      <dgm:prSet presAssocID="{190F88EF-9BCF-45F0-9DED-F8F38F4DFCEB}" presName="sibTrans" presStyleCnt="0"/>
      <dgm:spPr/>
    </dgm:pt>
    <dgm:pt modelId="{C65B0B6C-B526-4DD8-9715-8EA1CBF92E3D}" type="pres">
      <dgm:prSet presAssocID="{190F88EF-9BCF-45F0-9DED-F8F38F4DFCEB}" presName="space" presStyleCnt="0"/>
      <dgm:spPr/>
    </dgm:pt>
    <dgm:pt modelId="{F1ACB3E6-C577-4175-9DEB-13184A0E6564}" type="pres">
      <dgm:prSet presAssocID="{CD259B62-4562-4E12-B195-849D7FAE9B4A}" presName="composite" presStyleCnt="0"/>
      <dgm:spPr/>
    </dgm:pt>
    <dgm:pt modelId="{730FF170-8363-44C2-B7A6-FCC0066162C9}" type="pres">
      <dgm:prSet presAssocID="{CD259B62-4562-4E12-B195-849D7FAE9B4A}" presName="LShape" presStyleLbl="alignNode1" presStyleIdx="2" presStyleCnt="5"/>
      <dgm:spPr/>
    </dgm:pt>
    <dgm:pt modelId="{50EE11B3-5B90-4CEE-9228-5BBA48DB65BC}" type="pres">
      <dgm:prSet presAssocID="{CD259B62-4562-4E12-B195-849D7FAE9B4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5EC946C-B37E-4D7E-BDB6-3214D3D2433E}" type="pres">
      <dgm:prSet presAssocID="{CD259B62-4562-4E12-B195-849D7FAE9B4A}" presName="Triangle" presStyleLbl="alignNode1" presStyleIdx="3" presStyleCnt="5"/>
      <dgm:spPr>
        <a:solidFill>
          <a:srgbClr val="9A57CD"/>
        </a:solidFill>
        <a:ln>
          <a:solidFill>
            <a:srgbClr val="FFC000"/>
          </a:solidFill>
        </a:ln>
      </dgm:spPr>
    </dgm:pt>
    <dgm:pt modelId="{1655C62D-C502-410B-AF9D-325D60627DBD}" type="pres">
      <dgm:prSet presAssocID="{985DA40E-E174-4C46-8842-7B5488897027}" presName="sibTrans" presStyleCnt="0"/>
      <dgm:spPr/>
    </dgm:pt>
    <dgm:pt modelId="{257B9D12-3B4C-404D-9A44-0C13B89F4E8E}" type="pres">
      <dgm:prSet presAssocID="{985DA40E-E174-4C46-8842-7B5488897027}" presName="space" presStyleCnt="0"/>
      <dgm:spPr/>
    </dgm:pt>
    <dgm:pt modelId="{1F431B5B-620A-4845-9C39-A0370A763BB4}" type="pres">
      <dgm:prSet presAssocID="{01185679-47E6-4C0E-8315-DB908E260FE3}" presName="composite" presStyleCnt="0"/>
      <dgm:spPr/>
    </dgm:pt>
    <dgm:pt modelId="{BDBBDF99-7137-4076-A940-50D53AB4C7ED}" type="pres">
      <dgm:prSet presAssocID="{01185679-47E6-4C0E-8315-DB908E260FE3}" presName="LShape" presStyleLbl="alignNode1" presStyleIdx="4" presStyleCnt="5"/>
      <dgm:spPr>
        <a:solidFill>
          <a:srgbClr val="FF66CC"/>
        </a:solidFill>
        <a:ln>
          <a:solidFill>
            <a:srgbClr val="FF66CC"/>
          </a:solidFill>
        </a:ln>
      </dgm:spPr>
    </dgm:pt>
    <dgm:pt modelId="{8DF306EB-13D9-4636-B0E4-7A2B0D80B742}" type="pres">
      <dgm:prSet presAssocID="{01185679-47E6-4C0E-8315-DB908E260FE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EC1ED21-D72F-44FD-98A9-F7464648C923}" type="presOf" srcId="{05999B8B-0B46-4FDF-9820-5D7BA77786CD}" destId="{D9E90B6B-5D11-4705-8B81-8784E50EB4C2}" srcOrd="0" destOrd="0" presId="urn:microsoft.com/office/officeart/2009/3/layout/StepUpProcess"/>
    <dgm:cxn modelId="{B4DE9734-A8C7-4CBC-9C98-BD95195C6479}" type="presOf" srcId="{01185679-47E6-4C0E-8315-DB908E260FE3}" destId="{8DF306EB-13D9-4636-B0E4-7A2B0D80B742}" srcOrd="0" destOrd="0" presId="urn:microsoft.com/office/officeart/2009/3/layout/StepUpProcess"/>
    <dgm:cxn modelId="{A1FB203A-E97D-4056-AE48-E853DF90993F}" type="presOf" srcId="{CD259B62-4562-4E12-B195-849D7FAE9B4A}" destId="{50EE11B3-5B90-4CEE-9228-5BBA48DB65BC}" srcOrd="0" destOrd="0" presId="urn:microsoft.com/office/officeart/2009/3/layout/StepUpProcess"/>
    <dgm:cxn modelId="{C0393561-1B4F-48FE-927B-CEA1D469D649}" srcId="{1EA976FA-9C9D-431B-A813-BB35F1FFDDF9}" destId="{05999B8B-0B46-4FDF-9820-5D7BA77786CD}" srcOrd="0" destOrd="0" parTransId="{FC936609-9599-43A9-B246-DD253DF2CDCC}" sibTransId="{190F88EF-9BCF-45F0-9DED-F8F38F4DFCEB}"/>
    <dgm:cxn modelId="{80D4AF99-B233-4AA4-A17C-39CC25BAFD08}" srcId="{1EA976FA-9C9D-431B-A813-BB35F1FFDDF9}" destId="{CD259B62-4562-4E12-B195-849D7FAE9B4A}" srcOrd="1" destOrd="0" parTransId="{10F5E0E1-267B-4647-9F68-6AD07AF291D6}" sibTransId="{985DA40E-E174-4C46-8842-7B5488897027}"/>
    <dgm:cxn modelId="{DE621ECD-AB93-4E3E-A528-469989B67E3F}" srcId="{1EA976FA-9C9D-431B-A813-BB35F1FFDDF9}" destId="{01185679-47E6-4C0E-8315-DB908E260FE3}" srcOrd="2" destOrd="0" parTransId="{D3723692-AFA5-4FF5-BC94-E3495F8BC224}" sibTransId="{C9A4A48D-01B4-4546-97B8-3B442C7B342C}"/>
    <dgm:cxn modelId="{3F9C63D2-7052-4208-B408-C1BFCFCCDDE2}" type="presOf" srcId="{1EA976FA-9C9D-431B-A813-BB35F1FFDDF9}" destId="{87BD2AC7-0423-4A7D-8A65-627AD1F044C2}" srcOrd="0" destOrd="0" presId="urn:microsoft.com/office/officeart/2009/3/layout/StepUpProcess"/>
    <dgm:cxn modelId="{4D551BA6-4D9C-4A9B-A1F3-A86B30F6C08E}" type="presParOf" srcId="{87BD2AC7-0423-4A7D-8A65-627AD1F044C2}" destId="{BCD68448-10F7-4481-A951-8B0B0D0B1CB7}" srcOrd="0" destOrd="0" presId="urn:microsoft.com/office/officeart/2009/3/layout/StepUpProcess"/>
    <dgm:cxn modelId="{062D59C0-54A6-4E5B-825E-16230BCEF9EF}" type="presParOf" srcId="{BCD68448-10F7-4481-A951-8B0B0D0B1CB7}" destId="{B1623B43-67D1-4B19-8C6D-0C50D1D90442}" srcOrd="0" destOrd="0" presId="urn:microsoft.com/office/officeart/2009/3/layout/StepUpProcess"/>
    <dgm:cxn modelId="{B5F35A86-4450-4A6F-AC22-1ED398A18DBC}" type="presParOf" srcId="{BCD68448-10F7-4481-A951-8B0B0D0B1CB7}" destId="{D9E90B6B-5D11-4705-8B81-8784E50EB4C2}" srcOrd="1" destOrd="0" presId="urn:microsoft.com/office/officeart/2009/3/layout/StepUpProcess"/>
    <dgm:cxn modelId="{6680EA25-6AFA-4CCC-9468-2529E58B45C0}" type="presParOf" srcId="{BCD68448-10F7-4481-A951-8B0B0D0B1CB7}" destId="{4FA82977-E24C-496F-9ED2-8B182ED7CD4A}" srcOrd="2" destOrd="0" presId="urn:microsoft.com/office/officeart/2009/3/layout/StepUpProcess"/>
    <dgm:cxn modelId="{36FAE387-9676-4FB7-9F63-A269BD620465}" type="presParOf" srcId="{87BD2AC7-0423-4A7D-8A65-627AD1F044C2}" destId="{B7EA7A9A-E907-400B-B004-279929A3D8F7}" srcOrd="1" destOrd="0" presId="urn:microsoft.com/office/officeart/2009/3/layout/StepUpProcess"/>
    <dgm:cxn modelId="{45CFE501-98D8-4C97-AB0B-DED9D55DD62F}" type="presParOf" srcId="{B7EA7A9A-E907-400B-B004-279929A3D8F7}" destId="{C65B0B6C-B526-4DD8-9715-8EA1CBF92E3D}" srcOrd="0" destOrd="0" presId="urn:microsoft.com/office/officeart/2009/3/layout/StepUpProcess"/>
    <dgm:cxn modelId="{F009B17A-55DE-42B6-B58E-0E70ECB7BC70}" type="presParOf" srcId="{87BD2AC7-0423-4A7D-8A65-627AD1F044C2}" destId="{F1ACB3E6-C577-4175-9DEB-13184A0E6564}" srcOrd="2" destOrd="0" presId="urn:microsoft.com/office/officeart/2009/3/layout/StepUpProcess"/>
    <dgm:cxn modelId="{553746A1-2871-4339-B02A-31D5A09CACE3}" type="presParOf" srcId="{F1ACB3E6-C577-4175-9DEB-13184A0E6564}" destId="{730FF170-8363-44C2-B7A6-FCC0066162C9}" srcOrd="0" destOrd="0" presId="urn:microsoft.com/office/officeart/2009/3/layout/StepUpProcess"/>
    <dgm:cxn modelId="{F89F333F-C5A0-4E58-8B9C-EB9D8FC30860}" type="presParOf" srcId="{F1ACB3E6-C577-4175-9DEB-13184A0E6564}" destId="{50EE11B3-5B90-4CEE-9228-5BBA48DB65BC}" srcOrd="1" destOrd="0" presId="urn:microsoft.com/office/officeart/2009/3/layout/StepUpProcess"/>
    <dgm:cxn modelId="{720D3976-D507-47AE-8797-393A673BD846}" type="presParOf" srcId="{F1ACB3E6-C577-4175-9DEB-13184A0E6564}" destId="{D5EC946C-B37E-4D7E-BDB6-3214D3D2433E}" srcOrd="2" destOrd="0" presId="urn:microsoft.com/office/officeart/2009/3/layout/StepUpProcess"/>
    <dgm:cxn modelId="{090DEA07-C420-4E38-8584-ECB01D6EDE40}" type="presParOf" srcId="{87BD2AC7-0423-4A7D-8A65-627AD1F044C2}" destId="{1655C62D-C502-410B-AF9D-325D60627DBD}" srcOrd="3" destOrd="0" presId="urn:microsoft.com/office/officeart/2009/3/layout/StepUpProcess"/>
    <dgm:cxn modelId="{BF057766-033A-411D-A089-5EAB772D472B}" type="presParOf" srcId="{1655C62D-C502-410B-AF9D-325D60627DBD}" destId="{257B9D12-3B4C-404D-9A44-0C13B89F4E8E}" srcOrd="0" destOrd="0" presId="urn:microsoft.com/office/officeart/2009/3/layout/StepUpProcess"/>
    <dgm:cxn modelId="{96FF3C2E-3FD2-4952-8776-1431E2AC4FD3}" type="presParOf" srcId="{87BD2AC7-0423-4A7D-8A65-627AD1F044C2}" destId="{1F431B5B-620A-4845-9C39-A0370A763BB4}" srcOrd="4" destOrd="0" presId="urn:microsoft.com/office/officeart/2009/3/layout/StepUpProcess"/>
    <dgm:cxn modelId="{9DF47CAD-32F9-4B9F-B630-F2E10FD06ADD}" type="presParOf" srcId="{1F431B5B-620A-4845-9C39-A0370A763BB4}" destId="{BDBBDF99-7137-4076-A940-50D53AB4C7ED}" srcOrd="0" destOrd="0" presId="urn:microsoft.com/office/officeart/2009/3/layout/StepUpProcess"/>
    <dgm:cxn modelId="{99954D47-553F-4443-8E19-3635BCA40AEE}" type="presParOf" srcId="{1F431B5B-620A-4845-9C39-A0370A763BB4}" destId="{8DF306EB-13D9-4636-B0E4-7A2B0D80B74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47F3E0-88BF-4E9F-8B87-C0D4E381ACBB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2917DD-428D-4E05-906B-A6BA7D3E8DF8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1ra.</a:t>
          </a:r>
        </a:p>
      </dgm:t>
    </dgm:pt>
    <dgm:pt modelId="{C2C570D8-EF74-4C8E-80AB-A28B2B44C0E7}" type="parTrans" cxnId="{F30FD8F5-1A4A-405A-A774-E1066DF7605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9267AE34-A6C7-4766-8A52-56EAAF09B1D4}" type="sibTrans" cxnId="{F30FD8F5-1A4A-405A-A774-E1066DF7605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F62B434-D219-4B0B-9D15-0004AA01A9BB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200" b="1" dirty="0">
              <a:latin typeface="Century Gothic" panose="020B0502020202020204" pitchFamily="34" charset="0"/>
            </a:rPr>
            <a:t>Informe 2021 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000" b="1" dirty="0">
              <a:latin typeface="Century Gothic" panose="020B0502020202020204" pitchFamily="34" charset="0"/>
            </a:rPr>
            <a:t>Acciones</a:t>
          </a:r>
          <a:r>
            <a:rPr lang="es-ES" sz="2200" b="1" dirty="0">
              <a:latin typeface="Century Gothic" panose="020B0502020202020204" pitchFamily="34" charset="0"/>
            </a:rPr>
            <a:t> 2022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200" b="1" dirty="0">
              <a:latin typeface="Century Gothic" panose="020B0502020202020204" pitchFamily="34" charset="0"/>
            </a:rPr>
            <a:t>(24 de marzo).</a:t>
          </a:r>
        </a:p>
      </dgm:t>
    </dgm:pt>
    <dgm:pt modelId="{499A1A3A-D8CA-4559-8597-F6F41D43BDD0}" type="parTrans" cxnId="{35B70674-E308-44D1-9329-37AA9BE0F43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F6E1FF9-73D0-4321-A84A-FDFBC54C7527}" type="sibTrans" cxnId="{35B70674-E308-44D1-9329-37AA9BE0F43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DE01042-78D5-4A8A-BEC9-A77F0CFBB6BE}">
      <dgm:prSet phldrT="[Texto]" custT="1"/>
      <dgm:spPr/>
      <dgm:t>
        <a:bodyPr/>
        <a:lstStyle/>
        <a:p>
          <a:pPr marL="0" indent="0" algn="l"/>
          <a:r>
            <a:rPr lang="es-ES" sz="1800" b="1" dirty="0">
              <a:latin typeface="Century Gothic" panose="020B0502020202020204" pitchFamily="34" charset="0"/>
            </a:rPr>
            <a:t>Publicación en la página de la RETAIP </a:t>
          </a:r>
        </a:p>
        <a:p>
          <a:pPr marL="0" indent="0" algn="l"/>
          <a:r>
            <a:rPr lang="es-ES" sz="1800" b="1" dirty="0">
              <a:latin typeface="Century Gothic" panose="020B0502020202020204" pitchFamily="34" charset="0"/>
            </a:rPr>
            <a:t>- Logros alcanzados en 2021</a:t>
          </a:r>
        </a:p>
        <a:p>
          <a:pPr marL="0" indent="0" algn="l"/>
          <a:r>
            <a:rPr lang="es-ES" sz="1800" b="1" dirty="0">
              <a:latin typeface="Century Gothic" panose="020B0502020202020204" pitchFamily="34" charset="0"/>
            </a:rPr>
            <a:t>- Oferta de capacitación y profesionalización  2022</a:t>
          </a:r>
        </a:p>
        <a:p>
          <a:pPr marL="0" indent="0" algn="l"/>
          <a:r>
            <a:rPr lang="es-ES" sz="1800" b="1" dirty="0">
              <a:latin typeface="Century Gothic" panose="020B0502020202020204" pitchFamily="34" charset="0"/>
            </a:rPr>
            <a:t>- Trabajos y acuerdos de la RED</a:t>
          </a:r>
        </a:p>
        <a:p>
          <a:pPr marL="0" indent="0" algn="l"/>
          <a:r>
            <a:rPr lang="es-ES" sz="1800" b="1" dirty="0">
              <a:latin typeface="Century Gothic" panose="020B0502020202020204" pitchFamily="34" charset="0"/>
            </a:rPr>
            <a:t>- Otras acciones para el fomento a la cultura de la transparencia</a:t>
          </a:r>
        </a:p>
      </dgm:t>
    </dgm:pt>
    <dgm:pt modelId="{905F4D52-E5FC-4008-882D-AF45F4CB4A37}" type="parTrans" cxnId="{144436CD-3F39-4112-BC1D-7CB9C71AE29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E99468C-76C8-4546-A97C-FF1DD9143987}" type="sibTrans" cxnId="{144436CD-3F39-4112-BC1D-7CB9C71AE29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DC1E2A8-F881-4C88-9162-04168452B7E6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2da.</a:t>
          </a:r>
        </a:p>
      </dgm:t>
    </dgm:pt>
    <dgm:pt modelId="{E23E2822-BCAE-40DC-84B5-8708297CA590}" type="parTrans" cxnId="{D36ECD09-38A2-4FF5-A534-AF0BEE5AA0E5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A30EA5F4-9D37-49B2-8C66-785FA13F8F2C}" type="sibTrans" cxnId="{D36ECD09-38A2-4FF5-A534-AF0BEE5AA0E5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AF162DA-D5DC-4C6A-B3BB-9C57DC5D8B25}">
      <dgm:prSet phldrT="[Texto]" custT="1"/>
      <dgm:spPr/>
      <dgm:t>
        <a:bodyPr/>
        <a:lstStyle/>
        <a:p>
          <a:pPr algn="ctr"/>
          <a:r>
            <a:rPr lang="es-ES" sz="2000" b="1" dirty="0">
              <a:latin typeface="Century Gothic" panose="020B0502020202020204" pitchFamily="34" charset="0"/>
            </a:rPr>
            <a:t>Seguimiento y avances de resultados 2022</a:t>
          </a:r>
        </a:p>
        <a:p>
          <a:pPr algn="ctr"/>
          <a:r>
            <a:rPr lang="es-ES" sz="2000" b="1" dirty="0">
              <a:latin typeface="Century Gothic" panose="020B0502020202020204" pitchFamily="34" charset="0"/>
            </a:rPr>
            <a:t> (24 de noviembre. </a:t>
          </a:r>
          <a:r>
            <a:rPr lang="es-ES" sz="2000" b="0" dirty="0">
              <a:latin typeface="Century Gothic" panose="020B0502020202020204" pitchFamily="34" charset="0"/>
            </a:rPr>
            <a:t>Por confirmar</a:t>
          </a:r>
          <a:r>
            <a:rPr lang="es-ES" sz="2000" b="1" dirty="0">
              <a:latin typeface="Century Gothic" panose="020B0502020202020204" pitchFamily="34" charset="0"/>
            </a:rPr>
            <a:t>)</a:t>
          </a:r>
        </a:p>
      </dgm:t>
    </dgm:pt>
    <dgm:pt modelId="{EB6493B0-4165-4F7A-B6FE-0A13A0CE119A}" type="parTrans" cxnId="{018803AF-AB66-4910-9E05-F0F40C3F0FE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EAC8708-0A8D-4D9C-ABC5-86EC3F0779DC}" type="sibTrans" cxnId="{018803AF-AB66-4910-9E05-F0F40C3F0FE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B4B01498-C41C-43DC-B087-AE00012D5BC9}">
      <dgm:prSet phldrT="[Texto]" custT="1"/>
      <dgm:spPr/>
      <dgm:t>
        <a:bodyPr/>
        <a:lstStyle/>
        <a:p>
          <a:r>
            <a:rPr lang="es-ES" sz="1800" b="1" dirty="0">
              <a:latin typeface="Century Gothic" panose="020B0502020202020204" pitchFamily="34" charset="0"/>
            </a:rPr>
            <a:t>Se presentarán: </a:t>
          </a:r>
        </a:p>
        <a:p>
          <a:r>
            <a:rPr lang="es-ES" sz="1800" b="1" dirty="0">
              <a:latin typeface="Century Gothic" panose="020B0502020202020204" pitchFamily="34" charset="0"/>
            </a:rPr>
            <a:t>- Avances de la capacitación y profesionalización 2022</a:t>
          </a:r>
        </a:p>
        <a:p>
          <a:r>
            <a:rPr lang="es-ES" sz="1800" b="1" dirty="0">
              <a:latin typeface="Century Gothic" panose="020B0502020202020204" pitchFamily="34" charset="0"/>
            </a:rPr>
            <a:t>- Avances de los trabajos y acuerdos de la RED 2022</a:t>
          </a:r>
        </a:p>
      </dgm:t>
    </dgm:pt>
    <dgm:pt modelId="{22EA4703-A3C4-4BDD-82EB-C8A596D962E0}" type="parTrans" cxnId="{D47F5FE7-A7E9-493F-8065-3CA67FA886F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E62D422C-034D-41E6-B534-38925C031B7E}" type="sibTrans" cxnId="{D47F5FE7-A7E9-493F-8065-3CA67FA886F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E9400AB9-C343-4D12-A680-DC5632BCA1C8}" type="pres">
      <dgm:prSet presAssocID="{2747F3E0-88BF-4E9F-8B87-C0D4E381ACBB}" presName="list" presStyleCnt="0">
        <dgm:presLayoutVars>
          <dgm:dir/>
          <dgm:animLvl val="lvl"/>
        </dgm:presLayoutVars>
      </dgm:prSet>
      <dgm:spPr/>
    </dgm:pt>
    <dgm:pt modelId="{8CBA1981-F684-4CF5-AC37-07BF4BE3A6EA}" type="pres">
      <dgm:prSet presAssocID="{312917DD-428D-4E05-906B-A6BA7D3E8DF8}" presName="posSpace" presStyleCnt="0"/>
      <dgm:spPr/>
    </dgm:pt>
    <dgm:pt modelId="{9AB3E895-6CF4-429F-B337-E2573FC32F7E}" type="pres">
      <dgm:prSet presAssocID="{312917DD-428D-4E05-906B-A6BA7D3E8DF8}" presName="vertFlow" presStyleCnt="0"/>
      <dgm:spPr/>
    </dgm:pt>
    <dgm:pt modelId="{71F9DA53-799B-4129-8303-9B2F4F1BA4A1}" type="pres">
      <dgm:prSet presAssocID="{312917DD-428D-4E05-906B-A6BA7D3E8DF8}" presName="topSpace" presStyleCnt="0"/>
      <dgm:spPr/>
    </dgm:pt>
    <dgm:pt modelId="{BBDC4DE5-5A8F-43B4-9DD0-1A3502D58818}" type="pres">
      <dgm:prSet presAssocID="{312917DD-428D-4E05-906B-A6BA7D3E8DF8}" presName="firstComp" presStyleCnt="0"/>
      <dgm:spPr/>
    </dgm:pt>
    <dgm:pt modelId="{955EA0B2-C0BB-47E0-BEED-E86ADFBC642A}" type="pres">
      <dgm:prSet presAssocID="{312917DD-428D-4E05-906B-A6BA7D3E8DF8}" presName="firstChild" presStyleLbl="bgAccFollowNode1" presStyleIdx="0" presStyleCnt="4" custScaleX="158726" custScaleY="66479" custLinFactNeighborX="-3736" custLinFactNeighborY="-20994"/>
      <dgm:spPr/>
    </dgm:pt>
    <dgm:pt modelId="{B4B3B135-803F-4AD6-8B47-7D8EFC44DE99}" type="pres">
      <dgm:prSet presAssocID="{312917DD-428D-4E05-906B-A6BA7D3E8DF8}" presName="firstChildTx" presStyleLbl="bgAccFollowNode1" presStyleIdx="0" presStyleCnt="4">
        <dgm:presLayoutVars>
          <dgm:bulletEnabled val="1"/>
        </dgm:presLayoutVars>
      </dgm:prSet>
      <dgm:spPr/>
    </dgm:pt>
    <dgm:pt modelId="{B808CB79-8E08-4AE1-BD6D-A004D7A32463}" type="pres">
      <dgm:prSet presAssocID="{2DE01042-78D5-4A8A-BEC9-A77F0CFBB6BE}" presName="comp" presStyleCnt="0"/>
      <dgm:spPr/>
    </dgm:pt>
    <dgm:pt modelId="{55C4386B-1572-44DA-86C0-E0FBD7E3656F}" type="pres">
      <dgm:prSet presAssocID="{2DE01042-78D5-4A8A-BEC9-A77F0CFBB6BE}" presName="child" presStyleLbl="bgAccFollowNode1" presStyleIdx="1" presStyleCnt="4" custScaleX="160523" custScaleY="170807" custLinFactNeighborX="-5673" custLinFactNeighborY="-10880"/>
      <dgm:spPr/>
    </dgm:pt>
    <dgm:pt modelId="{028A145E-27C2-40D9-8AE7-862BB6E0E3E5}" type="pres">
      <dgm:prSet presAssocID="{2DE01042-78D5-4A8A-BEC9-A77F0CFBB6BE}" presName="childTx" presStyleLbl="bgAccFollowNode1" presStyleIdx="1" presStyleCnt="4">
        <dgm:presLayoutVars>
          <dgm:bulletEnabled val="1"/>
        </dgm:presLayoutVars>
      </dgm:prSet>
      <dgm:spPr/>
    </dgm:pt>
    <dgm:pt modelId="{3D85C46C-7CB5-408A-ABC8-2FEB485D43B9}" type="pres">
      <dgm:prSet presAssocID="{312917DD-428D-4E05-906B-A6BA7D3E8DF8}" presName="negSpace" presStyleCnt="0"/>
      <dgm:spPr/>
    </dgm:pt>
    <dgm:pt modelId="{6C2EBE9C-6317-497A-A758-9B9D61D6FD81}" type="pres">
      <dgm:prSet presAssocID="{312917DD-428D-4E05-906B-A6BA7D3E8DF8}" presName="circle" presStyleLbl="node1" presStyleIdx="0" presStyleCnt="2" custScaleX="81972" custScaleY="79608" custLinFactX="-19564" custLinFactNeighborX="-100000" custLinFactNeighborY="-157"/>
      <dgm:spPr/>
    </dgm:pt>
    <dgm:pt modelId="{ECE7099C-8F3B-4B56-B627-81C4446323C0}" type="pres">
      <dgm:prSet presAssocID="{9267AE34-A6C7-4766-8A52-56EAAF09B1D4}" presName="transSpace" presStyleCnt="0"/>
      <dgm:spPr/>
    </dgm:pt>
    <dgm:pt modelId="{0D0B4290-455B-491B-97A2-12539EADB3C8}" type="pres">
      <dgm:prSet presAssocID="{3DC1E2A8-F881-4C88-9162-04168452B7E6}" presName="posSpace" presStyleCnt="0"/>
      <dgm:spPr/>
    </dgm:pt>
    <dgm:pt modelId="{258BF42E-275A-457F-9927-4891CF81FEAC}" type="pres">
      <dgm:prSet presAssocID="{3DC1E2A8-F881-4C88-9162-04168452B7E6}" presName="vertFlow" presStyleCnt="0"/>
      <dgm:spPr/>
    </dgm:pt>
    <dgm:pt modelId="{E38F00EE-14B6-43C8-84CA-016EB47581F8}" type="pres">
      <dgm:prSet presAssocID="{3DC1E2A8-F881-4C88-9162-04168452B7E6}" presName="topSpace" presStyleCnt="0"/>
      <dgm:spPr/>
    </dgm:pt>
    <dgm:pt modelId="{6AAC84F1-9D78-41E5-8186-F1AF552572AC}" type="pres">
      <dgm:prSet presAssocID="{3DC1E2A8-F881-4C88-9162-04168452B7E6}" presName="firstComp" presStyleCnt="0"/>
      <dgm:spPr/>
    </dgm:pt>
    <dgm:pt modelId="{7B65E123-8ACA-4857-86E0-29DCD7E0D12F}" type="pres">
      <dgm:prSet presAssocID="{3DC1E2A8-F881-4C88-9162-04168452B7E6}" presName="firstChild" presStyleLbl="bgAccFollowNode1" presStyleIdx="2" presStyleCnt="4" custScaleX="152646" custScaleY="72593" custLinFactNeighborX="-16567" custLinFactNeighborY="-25461"/>
      <dgm:spPr/>
    </dgm:pt>
    <dgm:pt modelId="{C5629A30-4156-46A2-8134-883735FBEE46}" type="pres">
      <dgm:prSet presAssocID="{3DC1E2A8-F881-4C88-9162-04168452B7E6}" presName="firstChildTx" presStyleLbl="bgAccFollowNode1" presStyleIdx="2" presStyleCnt="4">
        <dgm:presLayoutVars>
          <dgm:bulletEnabled val="1"/>
        </dgm:presLayoutVars>
      </dgm:prSet>
      <dgm:spPr/>
    </dgm:pt>
    <dgm:pt modelId="{9BB8D106-5849-4A8C-968B-6DC1DA1EA64B}" type="pres">
      <dgm:prSet presAssocID="{B4B01498-C41C-43DC-B087-AE00012D5BC9}" presName="comp" presStyleCnt="0"/>
      <dgm:spPr/>
    </dgm:pt>
    <dgm:pt modelId="{9A86B3AE-9AEE-469A-9BAE-8B6B24C1D9FF}" type="pres">
      <dgm:prSet presAssocID="{B4B01498-C41C-43DC-B087-AE00012D5BC9}" presName="child" presStyleLbl="bgAccFollowNode1" presStyleIdx="3" presStyleCnt="4" custScaleX="151106" custScaleY="166385" custLinFactNeighborX="-16567" custLinFactNeighborY="-14538"/>
      <dgm:spPr/>
    </dgm:pt>
    <dgm:pt modelId="{58C60CEC-B6BA-41FA-8C92-CF0D9EDF67A2}" type="pres">
      <dgm:prSet presAssocID="{B4B01498-C41C-43DC-B087-AE00012D5BC9}" presName="childTx" presStyleLbl="bgAccFollowNode1" presStyleIdx="3" presStyleCnt="4">
        <dgm:presLayoutVars>
          <dgm:bulletEnabled val="1"/>
        </dgm:presLayoutVars>
      </dgm:prSet>
      <dgm:spPr/>
    </dgm:pt>
    <dgm:pt modelId="{5275A19E-7190-446A-8343-3EB2CCB438F6}" type="pres">
      <dgm:prSet presAssocID="{3DC1E2A8-F881-4C88-9162-04168452B7E6}" presName="negSpace" presStyleCnt="0"/>
      <dgm:spPr/>
    </dgm:pt>
    <dgm:pt modelId="{13083EF9-3DC1-4822-956F-030354B335D2}" type="pres">
      <dgm:prSet presAssocID="{3DC1E2A8-F881-4C88-9162-04168452B7E6}" presName="circle" presStyleLbl="node1" presStyleIdx="1" presStyleCnt="2" custScaleX="82061" custScaleY="78195" custLinFactNeighborX="-73183" custLinFactNeighborY="9338"/>
      <dgm:spPr/>
    </dgm:pt>
  </dgm:ptLst>
  <dgm:cxnLst>
    <dgm:cxn modelId="{D36ECD09-38A2-4FF5-A534-AF0BEE5AA0E5}" srcId="{2747F3E0-88BF-4E9F-8B87-C0D4E381ACBB}" destId="{3DC1E2A8-F881-4C88-9162-04168452B7E6}" srcOrd="1" destOrd="0" parTransId="{E23E2822-BCAE-40DC-84B5-8708297CA590}" sibTransId="{A30EA5F4-9D37-49B2-8C66-785FA13F8F2C}"/>
    <dgm:cxn modelId="{AB9D0934-6672-466A-9159-8A7232B71D67}" type="presOf" srcId="{2DE01042-78D5-4A8A-BEC9-A77F0CFBB6BE}" destId="{55C4386B-1572-44DA-86C0-E0FBD7E3656F}" srcOrd="0" destOrd="0" presId="urn:microsoft.com/office/officeart/2005/8/layout/hList9"/>
    <dgm:cxn modelId="{E614C83A-AE95-446F-AAF4-D2AF1445DD87}" type="presOf" srcId="{B4B01498-C41C-43DC-B087-AE00012D5BC9}" destId="{58C60CEC-B6BA-41FA-8C92-CF0D9EDF67A2}" srcOrd="1" destOrd="0" presId="urn:microsoft.com/office/officeart/2005/8/layout/hList9"/>
    <dgm:cxn modelId="{23D1756E-C908-49B9-8A9C-05FD740C0612}" type="presOf" srcId="{B4B01498-C41C-43DC-B087-AE00012D5BC9}" destId="{9A86B3AE-9AEE-469A-9BAE-8B6B24C1D9FF}" srcOrd="0" destOrd="0" presId="urn:microsoft.com/office/officeart/2005/8/layout/hList9"/>
    <dgm:cxn modelId="{D391AA72-3E4E-40BF-9887-13D22FFEE1F4}" type="presOf" srcId="{8AF162DA-D5DC-4C6A-B3BB-9C57DC5D8B25}" destId="{7B65E123-8ACA-4857-86E0-29DCD7E0D12F}" srcOrd="0" destOrd="0" presId="urn:microsoft.com/office/officeart/2005/8/layout/hList9"/>
    <dgm:cxn modelId="{35B70674-E308-44D1-9329-37AA9BE0F43F}" srcId="{312917DD-428D-4E05-906B-A6BA7D3E8DF8}" destId="{3F62B434-D219-4B0B-9D15-0004AA01A9BB}" srcOrd="0" destOrd="0" parTransId="{499A1A3A-D8CA-4559-8597-F6F41D43BDD0}" sibTransId="{8F6E1FF9-73D0-4321-A84A-FDFBC54C7527}"/>
    <dgm:cxn modelId="{8D59468F-C579-45EB-B06E-0F5D492B646D}" type="presOf" srcId="{8AF162DA-D5DC-4C6A-B3BB-9C57DC5D8B25}" destId="{C5629A30-4156-46A2-8134-883735FBEE46}" srcOrd="1" destOrd="0" presId="urn:microsoft.com/office/officeart/2005/8/layout/hList9"/>
    <dgm:cxn modelId="{1CF575A1-0888-42D7-9A11-13FA8FDB631D}" type="presOf" srcId="{3DC1E2A8-F881-4C88-9162-04168452B7E6}" destId="{13083EF9-3DC1-4822-956F-030354B335D2}" srcOrd="0" destOrd="0" presId="urn:microsoft.com/office/officeart/2005/8/layout/hList9"/>
    <dgm:cxn modelId="{1470B9AC-D0DA-4B28-B690-46AC7C38A765}" type="presOf" srcId="{2747F3E0-88BF-4E9F-8B87-C0D4E381ACBB}" destId="{E9400AB9-C343-4D12-A680-DC5632BCA1C8}" srcOrd="0" destOrd="0" presId="urn:microsoft.com/office/officeart/2005/8/layout/hList9"/>
    <dgm:cxn modelId="{018803AF-AB66-4910-9E05-F0F40C3F0FE6}" srcId="{3DC1E2A8-F881-4C88-9162-04168452B7E6}" destId="{8AF162DA-D5DC-4C6A-B3BB-9C57DC5D8B25}" srcOrd="0" destOrd="0" parTransId="{EB6493B0-4165-4F7A-B6FE-0A13A0CE119A}" sibTransId="{8EAC8708-0A8D-4D9C-ABC5-86EC3F0779DC}"/>
    <dgm:cxn modelId="{144436CD-3F39-4112-BC1D-7CB9C71AE29B}" srcId="{312917DD-428D-4E05-906B-A6BA7D3E8DF8}" destId="{2DE01042-78D5-4A8A-BEC9-A77F0CFBB6BE}" srcOrd="1" destOrd="0" parTransId="{905F4D52-E5FC-4008-882D-AF45F4CB4A37}" sibTransId="{2E99468C-76C8-4546-A97C-FF1DD9143987}"/>
    <dgm:cxn modelId="{31E820D4-160C-4498-A172-33E45CF11437}" type="presOf" srcId="{2DE01042-78D5-4A8A-BEC9-A77F0CFBB6BE}" destId="{028A145E-27C2-40D9-8AE7-862BB6E0E3E5}" srcOrd="1" destOrd="0" presId="urn:microsoft.com/office/officeart/2005/8/layout/hList9"/>
    <dgm:cxn modelId="{E0211ED8-7ECF-402A-9B79-798965AECBD4}" type="presOf" srcId="{312917DD-428D-4E05-906B-A6BA7D3E8DF8}" destId="{6C2EBE9C-6317-497A-A758-9B9D61D6FD81}" srcOrd="0" destOrd="0" presId="urn:microsoft.com/office/officeart/2005/8/layout/hList9"/>
    <dgm:cxn modelId="{D47F5FE7-A7E9-493F-8065-3CA67FA886FB}" srcId="{3DC1E2A8-F881-4C88-9162-04168452B7E6}" destId="{B4B01498-C41C-43DC-B087-AE00012D5BC9}" srcOrd="1" destOrd="0" parTransId="{22EA4703-A3C4-4BDD-82EB-C8A596D962E0}" sibTransId="{E62D422C-034D-41E6-B534-38925C031B7E}"/>
    <dgm:cxn modelId="{8DDF96EB-9D68-4EDA-8104-91D90B7ABDB1}" type="presOf" srcId="{3F62B434-D219-4B0B-9D15-0004AA01A9BB}" destId="{B4B3B135-803F-4AD6-8B47-7D8EFC44DE99}" srcOrd="1" destOrd="0" presId="urn:microsoft.com/office/officeart/2005/8/layout/hList9"/>
    <dgm:cxn modelId="{D3293AED-AF12-4441-82E2-B808719AF1F7}" type="presOf" srcId="{3F62B434-D219-4B0B-9D15-0004AA01A9BB}" destId="{955EA0B2-C0BB-47E0-BEED-E86ADFBC642A}" srcOrd="0" destOrd="0" presId="urn:microsoft.com/office/officeart/2005/8/layout/hList9"/>
    <dgm:cxn modelId="{F30FD8F5-1A4A-405A-A774-E1066DF76059}" srcId="{2747F3E0-88BF-4E9F-8B87-C0D4E381ACBB}" destId="{312917DD-428D-4E05-906B-A6BA7D3E8DF8}" srcOrd="0" destOrd="0" parTransId="{C2C570D8-EF74-4C8E-80AB-A28B2B44C0E7}" sibTransId="{9267AE34-A6C7-4766-8A52-56EAAF09B1D4}"/>
    <dgm:cxn modelId="{280B25BE-089B-4D94-983B-E112795417A4}" type="presParOf" srcId="{E9400AB9-C343-4D12-A680-DC5632BCA1C8}" destId="{8CBA1981-F684-4CF5-AC37-07BF4BE3A6EA}" srcOrd="0" destOrd="0" presId="urn:microsoft.com/office/officeart/2005/8/layout/hList9"/>
    <dgm:cxn modelId="{65A602AE-8F4F-40C3-A878-5040BA84FCEE}" type="presParOf" srcId="{E9400AB9-C343-4D12-A680-DC5632BCA1C8}" destId="{9AB3E895-6CF4-429F-B337-E2573FC32F7E}" srcOrd="1" destOrd="0" presId="urn:microsoft.com/office/officeart/2005/8/layout/hList9"/>
    <dgm:cxn modelId="{22BBDF7F-E3A8-4058-8730-7ECD53DD4698}" type="presParOf" srcId="{9AB3E895-6CF4-429F-B337-E2573FC32F7E}" destId="{71F9DA53-799B-4129-8303-9B2F4F1BA4A1}" srcOrd="0" destOrd="0" presId="urn:microsoft.com/office/officeart/2005/8/layout/hList9"/>
    <dgm:cxn modelId="{618EB211-F891-431C-8B84-ACBEB7CC8A83}" type="presParOf" srcId="{9AB3E895-6CF4-429F-B337-E2573FC32F7E}" destId="{BBDC4DE5-5A8F-43B4-9DD0-1A3502D58818}" srcOrd="1" destOrd="0" presId="urn:microsoft.com/office/officeart/2005/8/layout/hList9"/>
    <dgm:cxn modelId="{0411F79C-A8B4-4105-8269-C91C7F69D794}" type="presParOf" srcId="{BBDC4DE5-5A8F-43B4-9DD0-1A3502D58818}" destId="{955EA0B2-C0BB-47E0-BEED-E86ADFBC642A}" srcOrd="0" destOrd="0" presId="urn:microsoft.com/office/officeart/2005/8/layout/hList9"/>
    <dgm:cxn modelId="{900EF6ED-5101-477C-9AED-8D7EE636DD91}" type="presParOf" srcId="{BBDC4DE5-5A8F-43B4-9DD0-1A3502D58818}" destId="{B4B3B135-803F-4AD6-8B47-7D8EFC44DE99}" srcOrd="1" destOrd="0" presId="urn:microsoft.com/office/officeart/2005/8/layout/hList9"/>
    <dgm:cxn modelId="{56AC43F8-B536-48AB-B4A9-8D09800DA99A}" type="presParOf" srcId="{9AB3E895-6CF4-429F-B337-E2573FC32F7E}" destId="{B808CB79-8E08-4AE1-BD6D-A004D7A32463}" srcOrd="2" destOrd="0" presId="urn:microsoft.com/office/officeart/2005/8/layout/hList9"/>
    <dgm:cxn modelId="{C4628F2C-22FA-4155-9623-B512558021A5}" type="presParOf" srcId="{B808CB79-8E08-4AE1-BD6D-A004D7A32463}" destId="{55C4386B-1572-44DA-86C0-E0FBD7E3656F}" srcOrd="0" destOrd="0" presId="urn:microsoft.com/office/officeart/2005/8/layout/hList9"/>
    <dgm:cxn modelId="{7A7713A8-0014-4302-BEA4-FCCAB5E5FC44}" type="presParOf" srcId="{B808CB79-8E08-4AE1-BD6D-A004D7A32463}" destId="{028A145E-27C2-40D9-8AE7-862BB6E0E3E5}" srcOrd="1" destOrd="0" presId="urn:microsoft.com/office/officeart/2005/8/layout/hList9"/>
    <dgm:cxn modelId="{72E6794B-4E76-42FC-B0AB-D13F3C9CE213}" type="presParOf" srcId="{E9400AB9-C343-4D12-A680-DC5632BCA1C8}" destId="{3D85C46C-7CB5-408A-ABC8-2FEB485D43B9}" srcOrd="2" destOrd="0" presId="urn:microsoft.com/office/officeart/2005/8/layout/hList9"/>
    <dgm:cxn modelId="{0949780B-3DFE-4CB7-A95B-372BA0089F22}" type="presParOf" srcId="{E9400AB9-C343-4D12-A680-DC5632BCA1C8}" destId="{6C2EBE9C-6317-497A-A758-9B9D61D6FD81}" srcOrd="3" destOrd="0" presId="urn:microsoft.com/office/officeart/2005/8/layout/hList9"/>
    <dgm:cxn modelId="{F48DD643-FCDA-4F65-8A95-08B1B1AD63BE}" type="presParOf" srcId="{E9400AB9-C343-4D12-A680-DC5632BCA1C8}" destId="{ECE7099C-8F3B-4B56-B627-81C4446323C0}" srcOrd="4" destOrd="0" presId="urn:microsoft.com/office/officeart/2005/8/layout/hList9"/>
    <dgm:cxn modelId="{D20A887A-CD5D-4DBB-AEE0-CD2C132D87D6}" type="presParOf" srcId="{E9400AB9-C343-4D12-A680-DC5632BCA1C8}" destId="{0D0B4290-455B-491B-97A2-12539EADB3C8}" srcOrd="5" destOrd="0" presId="urn:microsoft.com/office/officeart/2005/8/layout/hList9"/>
    <dgm:cxn modelId="{DCCE1434-1C3E-4F02-8D51-7A0DD06D46B9}" type="presParOf" srcId="{E9400AB9-C343-4D12-A680-DC5632BCA1C8}" destId="{258BF42E-275A-457F-9927-4891CF81FEAC}" srcOrd="6" destOrd="0" presId="urn:microsoft.com/office/officeart/2005/8/layout/hList9"/>
    <dgm:cxn modelId="{485B276F-3D66-4DB2-8279-EB1C9B9572A6}" type="presParOf" srcId="{258BF42E-275A-457F-9927-4891CF81FEAC}" destId="{E38F00EE-14B6-43C8-84CA-016EB47581F8}" srcOrd="0" destOrd="0" presId="urn:microsoft.com/office/officeart/2005/8/layout/hList9"/>
    <dgm:cxn modelId="{46D8F933-47AB-46FF-90F3-6E16491218AA}" type="presParOf" srcId="{258BF42E-275A-457F-9927-4891CF81FEAC}" destId="{6AAC84F1-9D78-41E5-8186-F1AF552572AC}" srcOrd="1" destOrd="0" presId="urn:microsoft.com/office/officeart/2005/8/layout/hList9"/>
    <dgm:cxn modelId="{6325152E-FB98-4A65-A536-A94D329E7325}" type="presParOf" srcId="{6AAC84F1-9D78-41E5-8186-F1AF552572AC}" destId="{7B65E123-8ACA-4857-86E0-29DCD7E0D12F}" srcOrd="0" destOrd="0" presId="urn:microsoft.com/office/officeart/2005/8/layout/hList9"/>
    <dgm:cxn modelId="{2368B6F2-78B1-44EB-8A06-FE2DEFF522C6}" type="presParOf" srcId="{6AAC84F1-9D78-41E5-8186-F1AF552572AC}" destId="{C5629A30-4156-46A2-8134-883735FBEE46}" srcOrd="1" destOrd="0" presId="urn:microsoft.com/office/officeart/2005/8/layout/hList9"/>
    <dgm:cxn modelId="{4CF26893-6F83-4B18-9B22-7F25E6C2711C}" type="presParOf" srcId="{258BF42E-275A-457F-9927-4891CF81FEAC}" destId="{9BB8D106-5849-4A8C-968B-6DC1DA1EA64B}" srcOrd="2" destOrd="0" presId="urn:microsoft.com/office/officeart/2005/8/layout/hList9"/>
    <dgm:cxn modelId="{6C692EA2-1FB6-4C58-9FB6-8D9DAC548791}" type="presParOf" srcId="{9BB8D106-5849-4A8C-968B-6DC1DA1EA64B}" destId="{9A86B3AE-9AEE-469A-9BAE-8B6B24C1D9FF}" srcOrd="0" destOrd="0" presId="urn:microsoft.com/office/officeart/2005/8/layout/hList9"/>
    <dgm:cxn modelId="{FAB5B0DA-8F7B-46A8-9D83-EEAE6CEAFDEF}" type="presParOf" srcId="{9BB8D106-5849-4A8C-968B-6DC1DA1EA64B}" destId="{58C60CEC-B6BA-41FA-8C92-CF0D9EDF67A2}" srcOrd="1" destOrd="0" presId="urn:microsoft.com/office/officeart/2005/8/layout/hList9"/>
    <dgm:cxn modelId="{2BE42953-F00C-4A92-B418-74D6180D1D9C}" type="presParOf" srcId="{E9400AB9-C343-4D12-A680-DC5632BCA1C8}" destId="{5275A19E-7190-446A-8343-3EB2CCB438F6}" srcOrd="7" destOrd="0" presId="urn:microsoft.com/office/officeart/2005/8/layout/hList9"/>
    <dgm:cxn modelId="{81EF7889-7644-4706-B522-078C664E704F}" type="presParOf" srcId="{E9400AB9-C343-4D12-A680-DC5632BCA1C8}" destId="{13083EF9-3DC1-4822-956F-030354B335D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FB237D-F561-4B9A-AAAB-C7CC5D48AC7E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2D8529-1273-4465-A619-B2CC5D75F60A}">
      <dgm:prSet phldrT="[Texto]"/>
      <dgm:spPr/>
      <dgm:t>
        <a:bodyPr/>
        <a:lstStyle/>
        <a:p>
          <a:r>
            <a:rPr lang="es-ES" dirty="0"/>
            <a:t>2019</a:t>
          </a:r>
        </a:p>
      </dgm:t>
    </dgm:pt>
    <dgm:pt modelId="{2BB348F5-8047-49B9-B473-BFAF87C695AE}" type="parTrans" cxnId="{94015D68-121E-4372-BEDF-C47BF54A414D}">
      <dgm:prSet/>
      <dgm:spPr/>
      <dgm:t>
        <a:bodyPr/>
        <a:lstStyle/>
        <a:p>
          <a:endParaRPr lang="es-ES"/>
        </a:p>
      </dgm:t>
    </dgm:pt>
    <dgm:pt modelId="{93DB2A25-DC16-4240-8238-3CB482E48AFA}" type="sibTrans" cxnId="{94015D68-121E-4372-BEDF-C47BF54A414D}">
      <dgm:prSet/>
      <dgm:spPr/>
      <dgm:t>
        <a:bodyPr/>
        <a:lstStyle/>
        <a:p>
          <a:endParaRPr lang="es-ES"/>
        </a:p>
      </dgm:t>
    </dgm:pt>
    <dgm:pt modelId="{431BCD68-C151-481D-A9B1-157DA789CBEA}">
      <dgm:prSet phldrT="[Texto]"/>
      <dgm:spPr/>
      <dgm:t>
        <a:bodyPr/>
        <a:lstStyle/>
        <a:p>
          <a:r>
            <a:rPr lang="es-ES" dirty="0"/>
            <a:t>58.3</a:t>
          </a:r>
        </a:p>
      </dgm:t>
    </dgm:pt>
    <dgm:pt modelId="{319F6D7E-76C5-4C29-8293-F70E7D8A8925}" type="parTrans" cxnId="{3BEF6F39-F1CE-46DD-9735-3793B67F908A}">
      <dgm:prSet/>
      <dgm:spPr/>
      <dgm:t>
        <a:bodyPr/>
        <a:lstStyle/>
        <a:p>
          <a:endParaRPr lang="es-ES"/>
        </a:p>
      </dgm:t>
    </dgm:pt>
    <dgm:pt modelId="{4E29B388-A46A-4DF4-9A7A-A3F34278A566}" type="sibTrans" cxnId="{3BEF6F39-F1CE-46DD-9735-3793B67F908A}">
      <dgm:prSet/>
      <dgm:spPr/>
      <dgm:t>
        <a:bodyPr/>
        <a:lstStyle/>
        <a:p>
          <a:endParaRPr lang="es-ES"/>
        </a:p>
      </dgm:t>
    </dgm:pt>
    <dgm:pt modelId="{748C7B0F-39F2-4350-8F06-CA3299F6A60C}">
      <dgm:prSet phldrT="[Texto]"/>
      <dgm:spPr/>
      <dgm:t>
        <a:bodyPr/>
        <a:lstStyle/>
        <a:p>
          <a:r>
            <a:rPr lang="es-ES" dirty="0"/>
            <a:t>2020</a:t>
          </a:r>
        </a:p>
      </dgm:t>
    </dgm:pt>
    <dgm:pt modelId="{EA71797D-81AB-461E-95F6-89A00A377BF6}" type="parTrans" cxnId="{957F1566-C6AE-4F4A-88E5-D4874912DC1B}">
      <dgm:prSet/>
      <dgm:spPr/>
      <dgm:t>
        <a:bodyPr/>
        <a:lstStyle/>
        <a:p>
          <a:endParaRPr lang="es-ES"/>
        </a:p>
      </dgm:t>
    </dgm:pt>
    <dgm:pt modelId="{709674E1-9E4E-48A3-BF80-FE204064937D}" type="sibTrans" cxnId="{957F1566-C6AE-4F4A-88E5-D4874912DC1B}">
      <dgm:prSet/>
      <dgm:spPr/>
      <dgm:t>
        <a:bodyPr/>
        <a:lstStyle/>
        <a:p>
          <a:endParaRPr lang="es-ES"/>
        </a:p>
      </dgm:t>
    </dgm:pt>
    <dgm:pt modelId="{37A54272-724E-45B9-9C7E-168DEDCF6B4D}">
      <dgm:prSet phldrT="[Texto]"/>
      <dgm:spPr/>
      <dgm:t>
        <a:bodyPr/>
        <a:lstStyle/>
        <a:p>
          <a:r>
            <a:rPr lang="es-ES" dirty="0"/>
            <a:t>58.9</a:t>
          </a:r>
        </a:p>
      </dgm:t>
    </dgm:pt>
    <dgm:pt modelId="{A94E6919-F2D5-43EF-B5BD-73CB5BF4D165}" type="parTrans" cxnId="{A897D464-A6B8-4632-B6CE-5E80D9E1ECB8}">
      <dgm:prSet/>
      <dgm:spPr/>
      <dgm:t>
        <a:bodyPr/>
        <a:lstStyle/>
        <a:p>
          <a:endParaRPr lang="es-ES"/>
        </a:p>
      </dgm:t>
    </dgm:pt>
    <dgm:pt modelId="{FFA81FF7-B66C-4A20-B046-655A1CC3CD39}" type="sibTrans" cxnId="{A897D464-A6B8-4632-B6CE-5E80D9E1ECB8}">
      <dgm:prSet/>
      <dgm:spPr/>
      <dgm:t>
        <a:bodyPr/>
        <a:lstStyle/>
        <a:p>
          <a:endParaRPr lang="es-ES"/>
        </a:p>
      </dgm:t>
    </dgm:pt>
    <dgm:pt modelId="{75794472-7B3C-482E-AE12-CFF9385B55C4}">
      <dgm:prSet phldrT="[Texto]"/>
      <dgm:spPr/>
      <dgm:t>
        <a:bodyPr/>
        <a:lstStyle/>
        <a:p>
          <a:r>
            <a:rPr lang="es-ES" dirty="0"/>
            <a:t>2021</a:t>
          </a:r>
        </a:p>
      </dgm:t>
    </dgm:pt>
    <dgm:pt modelId="{C82B479E-CC5F-465D-880F-2F186F470136}" type="parTrans" cxnId="{C2CDE18E-98CF-430C-8A80-08F90F4D62B9}">
      <dgm:prSet/>
      <dgm:spPr/>
      <dgm:t>
        <a:bodyPr/>
        <a:lstStyle/>
        <a:p>
          <a:endParaRPr lang="es-MX"/>
        </a:p>
      </dgm:t>
    </dgm:pt>
    <dgm:pt modelId="{5FC80537-B782-4E0F-901A-F71CACE604A6}" type="sibTrans" cxnId="{C2CDE18E-98CF-430C-8A80-08F90F4D62B9}">
      <dgm:prSet/>
      <dgm:spPr/>
      <dgm:t>
        <a:bodyPr/>
        <a:lstStyle/>
        <a:p>
          <a:endParaRPr lang="es-MX"/>
        </a:p>
      </dgm:t>
    </dgm:pt>
    <dgm:pt modelId="{142F4010-93B9-46FA-9F9E-3DBE8ADFE6EF}">
      <dgm:prSet phldrT="[Texto]"/>
      <dgm:spPr/>
      <dgm:t>
        <a:bodyPr/>
        <a:lstStyle/>
        <a:p>
          <a:r>
            <a:rPr lang="es-ES" dirty="0"/>
            <a:t>56.9</a:t>
          </a:r>
        </a:p>
      </dgm:t>
    </dgm:pt>
    <dgm:pt modelId="{A3C8AECE-2632-47DF-AEAF-656DCD124E26}" type="parTrans" cxnId="{D3317393-4029-44E3-B6C3-A01B9A535AEF}">
      <dgm:prSet/>
      <dgm:spPr/>
      <dgm:t>
        <a:bodyPr/>
        <a:lstStyle/>
        <a:p>
          <a:endParaRPr lang="es-MX"/>
        </a:p>
      </dgm:t>
    </dgm:pt>
    <dgm:pt modelId="{B47BC722-F8F0-4F90-9403-758CFF1D60ED}" type="sibTrans" cxnId="{D3317393-4029-44E3-B6C3-A01B9A535AEF}">
      <dgm:prSet/>
      <dgm:spPr/>
      <dgm:t>
        <a:bodyPr/>
        <a:lstStyle/>
        <a:p>
          <a:endParaRPr lang="es-MX"/>
        </a:p>
      </dgm:t>
    </dgm:pt>
    <dgm:pt modelId="{FD57E144-84E0-4F4F-9300-BE70354BF925}" type="pres">
      <dgm:prSet presAssocID="{30FB237D-F561-4B9A-AAAB-C7CC5D48AC7E}" presName="list" presStyleCnt="0">
        <dgm:presLayoutVars>
          <dgm:dir/>
          <dgm:animLvl val="lvl"/>
        </dgm:presLayoutVars>
      </dgm:prSet>
      <dgm:spPr/>
    </dgm:pt>
    <dgm:pt modelId="{FABBEE04-AED5-45B9-AFBA-422825246245}" type="pres">
      <dgm:prSet presAssocID="{A22D8529-1273-4465-A619-B2CC5D75F60A}" presName="posSpace" presStyleCnt="0"/>
      <dgm:spPr/>
    </dgm:pt>
    <dgm:pt modelId="{C2BBDB97-CC25-44E0-B54B-94B039843FC9}" type="pres">
      <dgm:prSet presAssocID="{A22D8529-1273-4465-A619-B2CC5D75F60A}" presName="vertFlow" presStyleCnt="0"/>
      <dgm:spPr/>
    </dgm:pt>
    <dgm:pt modelId="{756AB9FC-8016-44B3-94D0-21585DE1CD5B}" type="pres">
      <dgm:prSet presAssocID="{A22D8529-1273-4465-A619-B2CC5D75F60A}" presName="topSpace" presStyleCnt="0"/>
      <dgm:spPr/>
    </dgm:pt>
    <dgm:pt modelId="{79AAF877-D20A-44A9-BB4A-1882923673BC}" type="pres">
      <dgm:prSet presAssocID="{A22D8529-1273-4465-A619-B2CC5D75F60A}" presName="firstComp" presStyleCnt="0"/>
      <dgm:spPr/>
    </dgm:pt>
    <dgm:pt modelId="{C4E03FFF-ECB0-4E64-AB0D-FD1CC3DFE2E0}" type="pres">
      <dgm:prSet presAssocID="{A22D8529-1273-4465-A619-B2CC5D75F60A}" presName="firstChild" presStyleLbl="bgAccFollowNode1" presStyleIdx="0" presStyleCnt="3"/>
      <dgm:spPr/>
    </dgm:pt>
    <dgm:pt modelId="{D91B47F4-E5E0-4553-A00C-AC9AC1D28F15}" type="pres">
      <dgm:prSet presAssocID="{A22D8529-1273-4465-A619-B2CC5D75F60A}" presName="firstChildTx" presStyleLbl="bgAccFollowNode1" presStyleIdx="0" presStyleCnt="3">
        <dgm:presLayoutVars>
          <dgm:bulletEnabled val="1"/>
        </dgm:presLayoutVars>
      </dgm:prSet>
      <dgm:spPr/>
    </dgm:pt>
    <dgm:pt modelId="{7D22AAC9-99FC-4DE7-BB06-EA7560041E03}" type="pres">
      <dgm:prSet presAssocID="{A22D8529-1273-4465-A619-B2CC5D75F60A}" presName="negSpace" presStyleCnt="0"/>
      <dgm:spPr/>
    </dgm:pt>
    <dgm:pt modelId="{E3F8BC6F-5013-4EA6-BDE4-BDEA9D5AD820}" type="pres">
      <dgm:prSet presAssocID="{A22D8529-1273-4465-A619-B2CC5D75F60A}" presName="circle" presStyleLbl="node1" presStyleIdx="0" presStyleCnt="3"/>
      <dgm:spPr/>
    </dgm:pt>
    <dgm:pt modelId="{28D5F392-4DD2-4E41-B17E-078667B8530B}" type="pres">
      <dgm:prSet presAssocID="{93DB2A25-DC16-4240-8238-3CB482E48AFA}" presName="transSpace" presStyleCnt="0"/>
      <dgm:spPr/>
    </dgm:pt>
    <dgm:pt modelId="{D57EB1A1-5461-4B1B-A830-199F2125A0F3}" type="pres">
      <dgm:prSet presAssocID="{748C7B0F-39F2-4350-8F06-CA3299F6A60C}" presName="posSpace" presStyleCnt="0"/>
      <dgm:spPr/>
    </dgm:pt>
    <dgm:pt modelId="{7B2DC66B-B384-4185-A602-F3A475F344C9}" type="pres">
      <dgm:prSet presAssocID="{748C7B0F-39F2-4350-8F06-CA3299F6A60C}" presName="vertFlow" presStyleCnt="0"/>
      <dgm:spPr/>
    </dgm:pt>
    <dgm:pt modelId="{332DDB8B-F1B3-4E5F-A79B-7E115F25D36C}" type="pres">
      <dgm:prSet presAssocID="{748C7B0F-39F2-4350-8F06-CA3299F6A60C}" presName="topSpace" presStyleCnt="0"/>
      <dgm:spPr/>
    </dgm:pt>
    <dgm:pt modelId="{0E292089-A2D4-4114-B31B-A53D3DE1B795}" type="pres">
      <dgm:prSet presAssocID="{748C7B0F-39F2-4350-8F06-CA3299F6A60C}" presName="firstComp" presStyleCnt="0"/>
      <dgm:spPr/>
    </dgm:pt>
    <dgm:pt modelId="{942797D2-AB82-4553-85B4-1669C9E41D46}" type="pres">
      <dgm:prSet presAssocID="{748C7B0F-39F2-4350-8F06-CA3299F6A60C}" presName="firstChild" presStyleLbl="bgAccFollowNode1" presStyleIdx="1" presStyleCnt="3"/>
      <dgm:spPr/>
    </dgm:pt>
    <dgm:pt modelId="{5B944C93-DE14-4297-B199-71E329D3DD40}" type="pres">
      <dgm:prSet presAssocID="{748C7B0F-39F2-4350-8F06-CA3299F6A60C}" presName="firstChildTx" presStyleLbl="bgAccFollowNode1" presStyleIdx="1" presStyleCnt="3">
        <dgm:presLayoutVars>
          <dgm:bulletEnabled val="1"/>
        </dgm:presLayoutVars>
      </dgm:prSet>
      <dgm:spPr/>
    </dgm:pt>
    <dgm:pt modelId="{EF624D59-AB0D-498E-8EC3-5C118E0A4FB9}" type="pres">
      <dgm:prSet presAssocID="{748C7B0F-39F2-4350-8F06-CA3299F6A60C}" presName="negSpace" presStyleCnt="0"/>
      <dgm:spPr/>
    </dgm:pt>
    <dgm:pt modelId="{CEC5EE55-02FB-4DF7-BAB8-1B9A199049B4}" type="pres">
      <dgm:prSet presAssocID="{748C7B0F-39F2-4350-8F06-CA3299F6A60C}" presName="circle" presStyleLbl="node1" presStyleIdx="1" presStyleCnt="3"/>
      <dgm:spPr/>
    </dgm:pt>
    <dgm:pt modelId="{2FE9BCCC-E484-463E-8FB4-51EC66EE3727}" type="pres">
      <dgm:prSet presAssocID="{709674E1-9E4E-48A3-BF80-FE204064937D}" presName="transSpace" presStyleCnt="0"/>
      <dgm:spPr/>
    </dgm:pt>
    <dgm:pt modelId="{55E38ED2-D1F1-4C4F-9CD6-8AD038C3E673}" type="pres">
      <dgm:prSet presAssocID="{75794472-7B3C-482E-AE12-CFF9385B55C4}" presName="posSpace" presStyleCnt="0"/>
      <dgm:spPr/>
    </dgm:pt>
    <dgm:pt modelId="{157C6C5C-BB15-4345-8435-2E320AEE8C30}" type="pres">
      <dgm:prSet presAssocID="{75794472-7B3C-482E-AE12-CFF9385B55C4}" presName="vertFlow" presStyleCnt="0"/>
      <dgm:spPr/>
    </dgm:pt>
    <dgm:pt modelId="{4791DAF6-840C-4E74-9460-1E861EE010A2}" type="pres">
      <dgm:prSet presAssocID="{75794472-7B3C-482E-AE12-CFF9385B55C4}" presName="topSpace" presStyleCnt="0"/>
      <dgm:spPr/>
    </dgm:pt>
    <dgm:pt modelId="{008ED224-8439-4E48-A4C6-DBCB847E7E44}" type="pres">
      <dgm:prSet presAssocID="{75794472-7B3C-482E-AE12-CFF9385B55C4}" presName="firstComp" presStyleCnt="0"/>
      <dgm:spPr/>
    </dgm:pt>
    <dgm:pt modelId="{96EB0B98-A6D0-49DA-B330-32351D3F84B7}" type="pres">
      <dgm:prSet presAssocID="{75794472-7B3C-482E-AE12-CFF9385B55C4}" presName="firstChild" presStyleLbl="bgAccFollowNode1" presStyleIdx="2" presStyleCnt="3"/>
      <dgm:spPr/>
    </dgm:pt>
    <dgm:pt modelId="{74488FD9-F373-449D-9D00-AD01D8159BAC}" type="pres">
      <dgm:prSet presAssocID="{75794472-7B3C-482E-AE12-CFF9385B55C4}" presName="firstChildTx" presStyleLbl="bgAccFollowNode1" presStyleIdx="2" presStyleCnt="3">
        <dgm:presLayoutVars>
          <dgm:bulletEnabled val="1"/>
        </dgm:presLayoutVars>
      </dgm:prSet>
      <dgm:spPr/>
    </dgm:pt>
    <dgm:pt modelId="{D82B1673-9861-4FF4-A59B-88C4D4ADB845}" type="pres">
      <dgm:prSet presAssocID="{75794472-7B3C-482E-AE12-CFF9385B55C4}" presName="negSpace" presStyleCnt="0"/>
      <dgm:spPr/>
    </dgm:pt>
    <dgm:pt modelId="{C283A01E-9DE8-46E6-A2E1-BF7C29E12AAA}" type="pres">
      <dgm:prSet presAssocID="{75794472-7B3C-482E-AE12-CFF9385B55C4}" presName="circle" presStyleLbl="node1" presStyleIdx="2" presStyleCnt="3"/>
      <dgm:spPr/>
    </dgm:pt>
  </dgm:ptLst>
  <dgm:cxnLst>
    <dgm:cxn modelId="{F0849916-BD2E-4C02-831E-1C9B9F4FD0F0}" type="presOf" srcId="{37A54272-724E-45B9-9C7E-168DEDCF6B4D}" destId="{5B944C93-DE14-4297-B199-71E329D3DD40}" srcOrd="1" destOrd="0" presId="urn:microsoft.com/office/officeart/2005/8/layout/hList9"/>
    <dgm:cxn modelId="{69AA142E-801C-488C-8140-47BA28CB80E0}" type="presOf" srcId="{30FB237D-F561-4B9A-AAAB-C7CC5D48AC7E}" destId="{FD57E144-84E0-4F4F-9300-BE70354BF925}" srcOrd="0" destOrd="0" presId="urn:microsoft.com/office/officeart/2005/8/layout/hList9"/>
    <dgm:cxn modelId="{3BEF6F39-F1CE-46DD-9735-3793B67F908A}" srcId="{A22D8529-1273-4465-A619-B2CC5D75F60A}" destId="{431BCD68-C151-481D-A9B1-157DA789CBEA}" srcOrd="0" destOrd="0" parTransId="{319F6D7E-76C5-4C29-8293-F70E7D8A8925}" sibTransId="{4E29B388-A46A-4DF4-9A7A-A3F34278A566}"/>
    <dgm:cxn modelId="{A897D464-A6B8-4632-B6CE-5E80D9E1ECB8}" srcId="{748C7B0F-39F2-4350-8F06-CA3299F6A60C}" destId="{37A54272-724E-45B9-9C7E-168DEDCF6B4D}" srcOrd="0" destOrd="0" parTransId="{A94E6919-F2D5-43EF-B5BD-73CB5BF4D165}" sibTransId="{FFA81FF7-B66C-4A20-B046-655A1CC3CD39}"/>
    <dgm:cxn modelId="{957F1566-C6AE-4F4A-88E5-D4874912DC1B}" srcId="{30FB237D-F561-4B9A-AAAB-C7CC5D48AC7E}" destId="{748C7B0F-39F2-4350-8F06-CA3299F6A60C}" srcOrd="1" destOrd="0" parTransId="{EA71797D-81AB-461E-95F6-89A00A377BF6}" sibTransId="{709674E1-9E4E-48A3-BF80-FE204064937D}"/>
    <dgm:cxn modelId="{94015D68-121E-4372-BEDF-C47BF54A414D}" srcId="{30FB237D-F561-4B9A-AAAB-C7CC5D48AC7E}" destId="{A22D8529-1273-4465-A619-B2CC5D75F60A}" srcOrd="0" destOrd="0" parTransId="{2BB348F5-8047-49B9-B473-BFAF87C695AE}" sibTransId="{93DB2A25-DC16-4240-8238-3CB482E48AFA}"/>
    <dgm:cxn modelId="{37340D6B-4637-4F15-AD2F-2DBDD66DA5D4}" type="presOf" srcId="{748C7B0F-39F2-4350-8F06-CA3299F6A60C}" destId="{CEC5EE55-02FB-4DF7-BAB8-1B9A199049B4}" srcOrd="0" destOrd="0" presId="urn:microsoft.com/office/officeart/2005/8/layout/hList9"/>
    <dgm:cxn modelId="{E968AE78-3BEA-4267-8984-14DFD10B5F43}" type="presOf" srcId="{142F4010-93B9-46FA-9F9E-3DBE8ADFE6EF}" destId="{74488FD9-F373-449D-9D00-AD01D8159BAC}" srcOrd="1" destOrd="0" presId="urn:microsoft.com/office/officeart/2005/8/layout/hList9"/>
    <dgm:cxn modelId="{C2CDE18E-98CF-430C-8A80-08F90F4D62B9}" srcId="{30FB237D-F561-4B9A-AAAB-C7CC5D48AC7E}" destId="{75794472-7B3C-482E-AE12-CFF9385B55C4}" srcOrd="2" destOrd="0" parTransId="{C82B479E-CC5F-465D-880F-2F186F470136}" sibTransId="{5FC80537-B782-4E0F-901A-F71CACE604A6}"/>
    <dgm:cxn modelId="{8CC09490-1A6E-457B-A34D-44D09689C5F1}" type="presOf" srcId="{142F4010-93B9-46FA-9F9E-3DBE8ADFE6EF}" destId="{96EB0B98-A6D0-49DA-B330-32351D3F84B7}" srcOrd="0" destOrd="0" presId="urn:microsoft.com/office/officeart/2005/8/layout/hList9"/>
    <dgm:cxn modelId="{D3317393-4029-44E3-B6C3-A01B9A535AEF}" srcId="{75794472-7B3C-482E-AE12-CFF9385B55C4}" destId="{142F4010-93B9-46FA-9F9E-3DBE8ADFE6EF}" srcOrd="0" destOrd="0" parTransId="{A3C8AECE-2632-47DF-AEAF-656DCD124E26}" sibTransId="{B47BC722-F8F0-4F90-9403-758CFF1D60ED}"/>
    <dgm:cxn modelId="{4D21809B-22B8-41F5-BE8E-45FE3030CBBA}" type="presOf" srcId="{75794472-7B3C-482E-AE12-CFF9385B55C4}" destId="{C283A01E-9DE8-46E6-A2E1-BF7C29E12AAA}" srcOrd="0" destOrd="0" presId="urn:microsoft.com/office/officeart/2005/8/layout/hList9"/>
    <dgm:cxn modelId="{23C4339D-C50A-462F-889F-DA226061CEF1}" type="presOf" srcId="{431BCD68-C151-481D-A9B1-157DA789CBEA}" destId="{D91B47F4-E5E0-4553-A00C-AC9AC1D28F15}" srcOrd="1" destOrd="0" presId="urn:microsoft.com/office/officeart/2005/8/layout/hList9"/>
    <dgm:cxn modelId="{A526A2AC-7517-4C78-BA70-1B168B7CAFB1}" type="presOf" srcId="{37A54272-724E-45B9-9C7E-168DEDCF6B4D}" destId="{942797D2-AB82-4553-85B4-1669C9E41D46}" srcOrd="0" destOrd="0" presId="urn:microsoft.com/office/officeart/2005/8/layout/hList9"/>
    <dgm:cxn modelId="{BEDA2ED0-D042-4467-8855-822898CAAA32}" type="presOf" srcId="{A22D8529-1273-4465-A619-B2CC5D75F60A}" destId="{E3F8BC6F-5013-4EA6-BDE4-BDEA9D5AD820}" srcOrd="0" destOrd="0" presId="urn:microsoft.com/office/officeart/2005/8/layout/hList9"/>
    <dgm:cxn modelId="{D730E4F7-A7E4-4874-8A8B-14C7DDD62667}" type="presOf" srcId="{431BCD68-C151-481D-A9B1-157DA789CBEA}" destId="{C4E03FFF-ECB0-4E64-AB0D-FD1CC3DFE2E0}" srcOrd="0" destOrd="0" presId="urn:microsoft.com/office/officeart/2005/8/layout/hList9"/>
    <dgm:cxn modelId="{5942E694-7416-45EC-9390-4A74D592801D}" type="presParOf" srcId="{FD57E144-84E0-4F4F-9300-BE70354BF925}" destId="{FABBEE04-AED5-45B9-AFBA-422825246245}" srcOrd="0" destOrd="0" presId="urn:microsoft.com/office/officeart/2005/8/layout/hList9"/>
    <dgm:cxn modelId="{41F7FE96-6397-43F1-9765-64646E32A182}" type="presParOf" srcId="{FD57E144-84E0-4F4F-9300-BE70354BF925}" destId="{C2BBDB97-CC25-44E0-B54B-94B039843FC9}" srcOrd="1" destOrd="0" presId="urn:microsoft.com/office/officeart/2005/8/layout/hList9"/>
    <dgm:cxn modelId="{738BC584-AA8D-4971-B604-86854A809AAF}" type="presParOf" srcId="{C2BBDB97-CC25-44E0-B54B-94B039843FC9}" destId="{756AB9FC-8016-44B3-94D0-21585DE1CD5B}" srcOrd="0" destOrd="0" presId="urn:microsoft.com/office/officeart/2005/8/layout/hList9"/>
    <dgm:cxn modelId="{774EF2E1-9994-48E6-8392-89E09A08B446}" type="presParOf" srcId="{C2BBDB97-CC25-44E0-B54B-94B039843FC9}" destId="{79AAF877-D20A-44A9-BB4A-1882923673BC}" srcOrd="1" destOrd="0" presId="urn:microsoft.com/office/officeart/2005/8/layout/hList9"/>
    <dgm:cxn modelId="{F354CEBF-C2DB-4C54-9828-F0250CC60360}" type="presParOf" srcId="{79AAF877-D20A-44A9-BB4A-1882923673BC}" destId="{C4E03FFF-ECB0-4E64-AB0D-FD1CC3DFE2E0}" srcOrd="0" destOrd="0" presId="urn:microsoft.com/office/officeart/2005/8/layout/hList9"/>
    <dgm:cxn modelId="{8E53CBB8-8E85-445C-9588-365FFF800AB3}" type="presParOf" srcId="{79AAF877-D20A-44A9-BB4A-1882923673BC}" destId="{D91B47F4-E5E0-4553-A00C-AC9AC1D28F15}" srcOrd="1" destOrd="0" presId="urn:microsoft.com/office/officeart/2005/8/layout/hList9"/>
    <dgm:cxn modelId="{4A34D5D1-7CF3-4C4B-9F69-E42A823BE486}" type="presParOf" srcId="{FD57E144-84E0-4F4F-9300-BE70354BF925}" destId="{7D22AAC9-99FC-4DE7-BB06-EA7560041E03}" srcOrd="2" destOrd="0" presId="urn:microsoft.com/office/officeart/2005/8/layout/hList9"/>
    <dgm:cxn modelId="{C11F15BF-4E93-444C-943E-7796E65A4390}" type="presParOf" srcId="{FD57E144-84E0-4F4F-9300-BE70354BF925}" destId="{E3F8BC6F-5013-4EA6-BDE4-BDEA9D5AD820}" srcOrd="3" destOrd="0" presId="urn:microsoft.com/office/officeart/2005/8/layout/hList9"/>
    <dgm:cxn modelId="{19776B8E-F620-4103-9E46-98ADD6AC5FC9}" type="presParOf" srcId="{FD57E144-84E0-4F4F-9300-BE70354BF925}" destId="{28D5F392-4DD2-4E41-B17E-078667B8530B}" srcOrd="4" destOrd="0" presId="urn:microsoft.com/office/officeart/2005/8/layout/hList9"/>
    <dgm:cxn modelId="{E196118C-D557-45AF-912E-DA1BC9702E89}" type="presParOf" srcId="{FD57E144-84E0-4F4F-9300-BE70354BF925}" destId="{D57EB1A1-5461-4B1B-A830-199F2125A0F3}" srcOrd="5" destOrd="0" presId="urn:microsoft.com/office/officeart/2005/8/layout/hList9"/>
    <dgm:cxn modelId="{4CB5AE5B-B15F-422E-BC1A-3575DB94A3D9}" type="presParOf" srcId="{FD57E144-84E0-4F4F-9300-BE70354BF925}" destId="{7B2DC66B-B384-4185-A602-F3A475F344C9}" srcOrd="6" destOrd="0" presId="urn:microsoft.com/office/officeart/2005/8/layout/hList9"/>
    <dgm:cxn modelId="{4602FCF7-B392-4278-86FB-E6C5FCAD65C9}" type="presParOf" srcId="{7B2DC66B-B384-4185-A602-F3A475F344C9}" destId="{332DDB8B-F1B3-4E5F-A79B-7E115F25D36C}" srcOrd="0" destOrd="0" presId="urn:microsoft.com/office/officeart/2005/8/layout/hList9"/>
    <dgm:cxn modelId="{BD13ABDD-AD68-4AC8-8BDD-8D9A92ADB4A5}" type="presParOf" srcId="{7B2DC66B-B384-4185-A602-F3A475F344C9}" destId="{0E292089-A2D4-4114-B31B-A53D3DE1B795}" srcOrd="1" destOrd="0" presId="urn:microsoft.com/office/officeart/2005/8/layout/hList9"/>
    <dgm:cxn modelId="{FF1E1BED-DAC4-469A-BF1D-0AA9676E6505}" type="presParOf" srcId="{0E292089-A2D4-4114-B31B-A53D3DE1B795}" destId="{942797D2-AB82-4553-85B4-1669C9E41D46}" srcOrd="0" destOrd="0" presId="urn:microsoft.com/office/officeart/2005/8/layout/hList9"/>
    <dgm:cxn modelId="{DADD6CAC-A769-47BF-B040-B48587B5D9FC}" type="presParOf" srcId="{0E292089-A2D4-4114-B31B-A53D3DE1B795}" destId="{5B944C93-DE14-4297-B199-71E329D3DD40}" srcOrd="1" destOrd="0" presId="urn:microsoft.com/office/officeart/2005/8/layout/hList9"/>
    <dgm:cxn modelId="{BFA7FF55-A022-4ADE-881F-CC1470D95AA6}" type="presParOf" srcId="{FD57E144-84E0-4F4F-9300-BE70354BF925}" destId="{EF624D59-AB0D-498E-8EC3-5C118E0A4FB9}" srcOrd="7" destOrd="0" presId="urn:microsoft.com/office/officeart/2005/8/layout/hList9"/>
    <dgm:cxn modelId="{95DCE73F-64FF-4081-BB62-FEC535922A78}" type="presParOf" srcId="{FD57E144-84E0-4F4F-9300-BE70354BF925}" destId="{CEC5EE55-02FB-4DF7-BAB8-1B9A199049B4}" srcOrd="8" destOrd="0" presId="urn:microsoft.com/office/officeart/2005/8/layout/hList9"/>
    <dgm:cxn modelId="{8B562D75-3809-4A11-BDB2-0037497B37E7}" type="presParOf" srcId="{FD57E144-84E0-4F4F-9300-BE70354BF925}" destId="{2FE9BCCC-E484-463E-8FB4-51EC66EE3727}" srcOrd="9" destOrd="0" presId="urn:microsoft.com/office/officeart/2005/8/layout/hList9"/>
    <dgm:cxn modelId="{53D79908-958D-4991-89B5-A831172243BD}" type="presParOf" srcId="{FD57E144-84E0-4F4F-9300-BE70354BF925}" destId="{55E38ED2-D1F1-4C4F-9CD6-8AD038C3E673}" srcOrd="10" destOrd="0" presId="urn:microsoft.com/office/officeart/2005/8/layout/hList9"/>
    <dgm:cxn modelId="{7110C868-680D-463C-9CB2-AE7A743E7015}" type="presParOf" srcId="{FD57E144-84E0-4F4F-9300-BE70354BF925}" destId="{157C6C5C-BB15-4345-8435-2E320AEE8C30}" srcOrd="11" destOrd="0" presId="urn:microsoft.com/office/officeart/2005/8/layout/hList9"/>
    <dgm:cxn modelId="{D1A98034-801E-43A1-A7A1-3FCEB6CBC089}" type="presParOf" srcId="{157C6C5C-BB15-4345-8435-2E320AEE8C30}" destId="{4791DAF6-840C-4E74-9460-1E861EE010A2}" srcOrd="0" destOrd="0" presId="urn:microsoft.com/office/officeart/2005/8/layout/hList9"/>
    <dgm:cxn modelId="{0A33F940-9DCC-4EF8-9FB6-EFC5BED9A151}" type="presParOf" srcId="{157C6C5C-BB15-4345-8435-2E320AEE8C30}" destId="{008ED224-8439-4E48-A4C6-DBCB847E7E44}" srcOrd="1" destOrd="0" presId="urn:microsoft.com/office/officeart/2005/8/layout/hList9"/>
    <dgm:cxn modelId="{611A8D93-459D-4859-97E6-3034F271F554}" type="presParOf" srcId="{008ED224-8439-4E48-A4C6-DBCB847E7E44}" destId="{96EB0B98-A6D0-49DA-B330-32351D3F84B7}" srcOrd="0" destOrd="0" presId="urn:microsoft.com/office/officeart/2005/8/layout/hList9"/>
    <dgm:cxn modelId="{130B9C33-2476-4419-AB85-82D06FE9FB0E}" type="presParOf" srcId="{008ED224-8439-4E48-A4C6-DBCB847E7E44}" destId="{74488FD9-F373-449D-9D00-AD01D8159BAC}" srcOrd="1" destOrd="0" presId="urn:microsoft.com/office/officeart/2005/8/layout/hList9"/>
    <dgm:cxn modelId="{C8C1CD14-89F7-4CB7-91AC-0FF1286CC5A2}" type="presParOf" srcId="{FD57E144-84E0-4F4F-9300-BE70354BF925}" destId="{D82B1673-9861-4FF4-A59B-88C4D4ADB845}" srcOrd="12" destOrd="0" presId="urn:microsoft.com/office/officeart/2005/8/layout/hList9"/>
    <dgm:cxn modelId="{FE0D5EA8-1768-422B-B631-5ECBC11DB6F7}" type="presParOf" srcId="{FD57E144-84E0-4F4F-9300-BE70354BF925}" destId="{C283A01E-9DE8-46E6-A2E1-BF7C29E12AA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1972-42F5-494F-9C27-EE0B5131EB4B}">
      <dsp:nvSpPr>
        <dsp:cNvPr id="0" name=""/>
        <dsp:cNvSpPr/>
      </dsp:nvSpPr>
      <dsp:spPr>
        <a:xfrm>
          <a:off x="4074" y="342323"/>
          <a:ext cx="2449773" cy="627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Century Gothic" panose="020B0502020202020204" pitchFamily="34" charset="0"/>
            </a:rPr>
            <a:t>En línea</a:t>
          </a:r>
        </a:p>
      </dsp:txBody>
      <dsp:txXfrm>
        <a:off x="4074" y="342323"/>
        <a:ext cx="2449773" cy="627499"/>
      </dsp:txXfrm>
    </dsp:sp>
    <dsp:sp modelId="{717E62E0-22D8-492A-8E37-A22A1324E234}">
      <dsp:nvSpPr>
        <dsp:cNvPr id="0" name=""/>
        <dsp:cNvSpPr/>
      </dsp:nvSpPr>
      <dsp:spPr>
        <a:xfrm>
          <a:off x="4074" y="969823"/>
          <a:ext cx="2449773" cy="4106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>
              <a:latin typeface="Century Gothic" panose="020B0502020202020204" pitchFamily="34" charset="0"/>
            </a:rPr>
            <a:t>Introducción a la Ley de Transparencia, Acceso a la Información Pública y Rendición de Cuentas de la CDMX (ILTAIPRC-CDMX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>
              <a:latin typeface="Century Gothic" panose="020B0502020202020204" pitchFamily="34" charset="0"/>
            </a:rPr>
            <a:t>Introducción a la Protección de Datos Personales en Posesión de Sujetos Obligados de la CDMX (IPDPPSO – CDMX)</a:t>
          </a:r>
        </a:p>
      </dsp:txBody>
      <dsp:txXfrm>
        <a:off x="4074" y="969823"/>
        <a:ext cx="2449773" cy="4106520"/>
      </dsp:txXfrm>
    </dsp:sp>
    <dsp:sp modelId="{1193952F-5CC4-412A-8A64-B938E16A68C2}">
      <dsp:nvSpPr>
        <dsp:cNvPr id="0" name=""/>
        <dsp:cNvSpPr/>
      </dsp:nvSpPr>
      <dsp:spPr>
        <a:xfrm>
          <a:off x="2796815" y="342323"/>
          <a:ext cx="2449773" cy="62749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Century Gothic" panose="020B0502020202020204" pitchFamily="34" charset="0"/>
            </a:rPr>
            <a:t>Aula virtual en tiempo real</a:t>
          </a:r>
        </a:p>
      </dsp:txBody>
      <dsp:txXfrm>
        <a:off x="2796815" y="342323"/>
        <a:ext cx="2449773" cy="627499"/>
      </dsp:txXfrm>
    </dsp:sp>
    <dsp:sp modelId="{C1B17410-8538-4CC2-8B33-A9B3D14BD137}">
      <dsp:nvSpPr>
        <dsp:cNvPr id="0" name=""/>
        <dsp:cNvSpPr/>
      </dsp:nvSpPr>
      <dsp:spPr>
        <a:xfrm>
          <a:off x="2796815" y="969823"/>
          <a:ext cx="2449773" cy="4106520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kern="1200" dirty="0">
              <a:latin typeface="Century Gothic" panose="020B0502020202020204" pitchFamily="34" charset="0"/>
              <a:cs typeface="Arial" panose="020B0604020202020204" pitchFamily="34" charset="0"/>
            </a:rPr>
            <a:t>Taller de Solicitudes de Información y Recurso de Revisión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kern="1200" dirty="0">
              <a:latin typeface="Century Gothic" panose="020B0502020202020204" pitchFamily="34" charset="0"/>
              <a:cs typeface="Arial" panose="020B0604020202020204" pitchFamily="34" charset="0"/>
            </a:rPr>
            <a:t>Taller Clasificación de Información y Elaboración de Versiones Públicas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kern="1200" dirty="0">
              <a:latin typeface="Century Gothic" panose="020B0502020202020204" pitchFamily="34" charset="0"/>
              <a:cs typeface="Arial" panose="020B0604020202020204" pitchFamily="34" charset="0"/>
            </a:rPr>
            <a:t>Taller Prueba de Daño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kern="1200" dirty="0">
              <a:latin typeface="Century Gothic" panose="020B0502020202020204" pitchFamily="34" charset="0"/>
              <a:cs typeface="Arial" panose="020B0604020202020204" pitchFamily="34" charset="0"/>
            </a:rPr>
            <a:t>Curso Introducción a la Organización de Archivos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kern="1200" dirty="0">
              <a:latin typeface="Century Gothic" panose="020B0502020202020204" pitchFamily="34" charset="0"/>
              <a:cs typeface="Arial" panose="020B0604020202020204" pitchFamily="34" charset="0"/>
            </a:rPr>
            <a:t>Taller: Aviso de privacidad</a:t>
          </a:r>
          <a:endParaRPr lang="es-MX" sz="1700" kern="1200" dirty="0"/>
        </a:p>
      </dsp:txBody>
      <dsp:txXfrm>
        <a:off x="2796815" y="969823"/>
        <a:ext cx="2449773" cy="4106520"/>
      </dsp:txXfrm>
    </dsp:sp>
    <dsp:sp modelId="{DFE4D7BA-F761-4B9F-9DF4-390277720312}">
      <dsp:nvSpPr>
        <dsp:cNvPr id="0" name=""/>
        <dsp:cNvSpPr/>
      </dsp:nvSpPr>
      <dsp:spPr>
        <a:xfrm>
          <a:off x="5589557" y="342323"/>
          <a:ext cx="2449773" cy="62749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Century Gothic" panose="020B0502020202020204" pitchFamily="34" charset="0"/>
            </a:rPr>
            <a:t>Tutoriales</a:t>
          </a:r>
        </a:p>
      </dsp:txBody>
      <dsp:txXfrm>
        <a:off x="5589557" y="342323"/>
        <a:ext cx="2449773" cy="627499"/>
      </dsp:txXfrm>
    </dsp:sp>
    <dsp:sp modelId="{84D3B2CD-8C92-4B70-83BD-D1D6FDD669AC}">
      <dsp:nvSpPr>
        <dsp:cNvPr id="0" name=""/>
        <dsp:cNvSpPr/>
      </dsp:nvSpPr>
      <dsp:spPr>
        <a:xfrm>
          <a:off x="5589557" y="969823"/>
          <a:ext cx="2449773" cy="4106520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>
              <a:latin typeface="Century Gothic" panose="020B0502020202020204" pitchFamily="34" charset="0"/>
            </a:rPr>
            <a:t>Sistema de Portales de Obligaciones de Transparencia (SIPOT)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>
              <a:latin typeface="Century Gothic" panose="020B0502020202020204" pitchFamily="34" charset="0"/>
            </a:rPr>
            <a:t>Sistema de Gestión de Medios de Impugnación (SIGEMI)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>
              <a:latin typeface="Century Gothic" panose="020B0502020202020204" pitchFamily="34" charset="0"/>
            </a:rPr>
            <a:t>ILTAIPRC CDMX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>
              <a:latin typeface="Century Gothic" panose="020B0502020202020204" pitchFamily="34" charset="0"/>
            </a:rPr>
            <a:t>IPDPPSO CDMX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>
              <a:latin typeface="Century Gothic" panose="020B0502020202020204" pitchFamily="34" charset="0"/>
            </a:rPr>
            <a:t>¿Cómo presentar una solicitud de información en la Ciudad de México?</a:t>
          </a:r>
        </a:p>
      </dsp:txBody>
      <dsp:txXfrm>
        <a:off x="5589557" y="969823"/>
        <a:ext cx="2449773" cy="4106520"/>
      </dsp:txXfrm>
    </dsp:sp>
    <dsp:sp modelId="{E8A5FAAB-8843-4F64-BBB7-6B889C5D9E12}">
      <dsp:nvSpPr>
        <dsp:cNvPr id="0" name=""/>
        <dsp:cNvSpPr/>
      </dsp:nvSpPr>
      <dsp:spPr>
        <a:xfrm>
          <a:off x="8382299" y="342323"/>
          <a:ext cx="2449773" cy="62749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Century Gothic" panose="020B0502020202020204" pitchFamily="34" charset="0"/>
            </a:rPr>
            <a:t>Profesionalización</a:t>
          </a:r>
        </a:p>
      </dsp:txBody>
      <dsp:txXfrm>
        <a:off x="8382299" y="342323"/>
        <a:ext cx="2449773" cy="627499"/>
      </dsp:txXfrm>
    </dsp:sp>
    <dsp:sp modelId="{23458094-7208-4F89-8C67-12263C7F4671}">
      <dsp:nvSpPr>
        <dsp:cNvPr id="0" name=""/>
        <dsp:cNvSpPr/>
      </dsp:nvSpPr>
      <dsp:spPr>
        <a:xfrm>
          <a:off x="8382299" y="969823"/>
          <a:ext cx="2449773" cy="410652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>
              <a:latin typeface="Century Gothic" panose="020B0502020202020204" pitchFamily="34" charset="0"/>
            </a:rPr>
            <a:t>Diplomado “Transparencia, Acceso a la Información Pública, Rendición de Cuentas, Gobierno Abierto y Protección de Datos Personales en la Ciudad de México”</a:t>
          </a:r>
        </a:p>
      </dsp:txBody>
      <dsp:txXfrm>
        <a:off x="8382299" y="969823"/>
        <a:ext cx="2449773" cy="410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1DFD5-C810-4321-8946-4496B7EB0972}">
      <dsp:nvSpPr>
        <dsp:cNvPr id="0" name=""/>
        <dsp:cNvSpPr/>
      </dsp:nvSpPr>
      <dsp:spPr>
        <a:xfrm>
          <a:off x="1723143" y="500"/>
          <a:ext cx="6589005" cy="19527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Efectuada el 29 de marzo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Asistieron 76 personas responsables de capacitación de igual número de sujetos obligados</a:t>
          </a:r>
        </a:p>
      </dsp:txBody>
      <dsp:txXfrm>
        <a:off x="1723143" y="244597"/>
        <a:ext cx="5856713" cy="1464585"/>
      </dsp:txXfrm>
    </dsp:sp>
    <dsp:sp modelId="{9D1DB5BA-E05C-4A2A-80E2-23176B4A5BB9}">
      <dsp:nvSpPr>
        <dsp:cNvPr id="0" name=""/>
        <dsp:cNvSpPr/>
      </dsp:nvSpPr>
      <dsp:spPr>
        <a:xfrm>
          <a:off x="4570" y="198483"/>
          <a:ext cx="1718572" cy="15568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Primera reunión</a:t>
          </a:r>
        </a:p>
      </dsp:txBody>
      <dsp:txXfrm>
        <a:off x="80567" y="274480"/>
        <a:ext cx="1566578" cy="1404820"/>
      </dsp:txXfrm>
    </dsp:sp>
    <dsp:sp modelId="{1F075A23-88A3-4D4D-B9A7-54A0DED5CD88}">
      <dsp:nvSpPr>
        <dsp:cNvPr id="0" name=""/>
        <dsp:cNvSpPr/>
      </dsp:nvSpPr>
      <dsp:spPr>
        <a:xfrm>
          <a:off x="1723143" y="2148558"/>
          <a:ext cx="6589005" cy="19527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Efectuada el 29 de noviembre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Asistieron 93 personas responsables de capacitación de igual número de sujetos obligados</a:t>
          </a:r>
        </a:p>
      </dsp:txBody>
      <dsp:txXfrm>
        <a:off x="1723143" y="2392655"/>
        <a:ext cx="5856713" cy="1464585"/>
      </dsp:txXfrm>
    </dsp:sp>
    <dsp:sp modelId="{066B3470-7653-471B-9D7A-03189FB49BB4}">
      <dsp:nvSpPr>
        <dsp:cNvPr id="0" name=""/>
        <dsp:cNvSpPr/>
      </dsp:nvSpPr>
      <dsp:spPr>
        <a:xfrm>
          <a:off x="4570" y="2346541"/>
          <a:ext cx="1718572" cy="155681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Segunda reunión</a:t>
          </a:r>
        </a:p>
      </dsp:txBody>
      <dsp:txXfrm>
        <a:off x="80567" y="2422538"/>
        <a:ext cx="1566578" cy="1404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E4037-4076-419F-A9CC-A78510B5D323}">
      <dsp:nvSpPr>
        <dsp:cNvPr id="0" name=""/>
        <dsp:cNvSpPr/>
      </dsp:nvSpPr>
      <dsp:spPr>
        <a:xfrm>
          <a:off x="8073" y="213287"/>
          <a:ext cx="2794140" cy="984988"/>
        </a:xfrm>
        <a:prstGeom prst="rect">
          <a:avLst/>
        </a:prstGeom>
        <a:solidFill>
          <a:srgbClr val="8000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En línea</a:t>
          </a:r>
        </a:p>
      </dsp:txBody>
      <dsp:txXfrm>
        <a:off x="8073" y="213287"/>
        <a:ext cx="2794140" cy="984988"/>
      </dsp:txXfrm>
    </dsp:sp>
    <dsp:sp modelId="{CD71E12D-04E5-4691-A7EB-91192956ECEA}">
      <dsp:nvSpPr>
        <dsp:cNvPr id="0" name=""/>
        <dsp:cNvSpPr/>
      </dsp:nvSpPr>
      <dsp:spPr>
        <a:xfrm>
          <a:off x="1067" y="1357036"/>
          <a:ext cx="2808152" cy="3810958"/>
        </a:xfrm>
        <a:prstGeom prst="rect">
          <a:avLst/>
        </a:prstGeom>
        <a:solidFill>
          <a:srgbClr val="DFC9E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1400" kern="1200" dirty="0">
              <a:latin typeface="Century Gothic" panose="020B0502020202020204" pitchFamily="34" charset="0"/>
            </a:rPr>
            <a:t>1. Introducción a la Ley de Transparencia, Acceso a la Información Pública y Rendición de Cuentas de la CDMX </a:t>
          </a:r>
          <a:r>
            <a:rPr lang="es-MX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(Renovación)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1400" kern="1200" dirty="0">
              <a:latin typeface="Century Gothic" panose="020B0502020202020204" pitchFamily="34" charset="0"/>
            </a:rPr>
            <a:t>2. Introducción a la Protección de Datos Personales en Posesión de Sujetos Obligados de la CDMX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1400" b="1" kern="1200" dirty="0">
              <a:latin typeface="Century Gothic" panose="020B0502020202020204" pitchFamily="34" charset="0"/>
            </a:rPr>
            <a:t>3. Solicitudes de Acceso a la Información y Recursos de Revisión*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1400" b="1" kern="1200" dirty="0">
              <a:latin typeface="Century Gothic" panose="020B0502020202020204" pitchFamily="34" charset="0"/>
            </a:rPr>
            <a:t>4. Introducción a la Organización de Archivos*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1400" b="1" kern="1200" dirty="0">
              <a:latin typeface="Century Gothic" panose="020B0502020202020204" pitchFamily="34" charset="0"/>
            </a:rPr>
            <a:t>5. Ética Pública*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MX" sz="1400" b="1" kern="1200" dirty="0">
              <a:latin typeface="Century Gothic" panose="020B0502020202020204" pitchFamily="34" charset="0"/>
            </a:rPr>
            <a:t>* </a:t>
          </a:r>
          <a:r>
            <a:rPr lang="es-MX" sz="1400" b="0" kern="1200" dirty="0">
              <a:latin typeface="Century Gothic" panose="020B0502020202020204" pitchFamily="34" charset="0"/>
            </a:rPr>
            <a:t>Próximamente</a:t>
          </a:r>
        </a:p>
      </dsp:txBody>
      <dsp:txXfrm>
        <a:off x="1067" y="1357036"/>
        <a:ext cx="2808152" cy="3810958"/>
      </dsp:txXfrm>
    </dsp:sp>
    <dsp:sp modelId="{4E793DDE-4954-48D3-A5A2-056144DE91CB}">
      <dsp:nvSpPr>
        <dsp:cNvPr id="0" name=""/>
        <dsp:cNvSpPr/>
      </dsp:nvSpPr>
      <dsp:spPr>
        <a:xfrm>
          <a:off x="3153966" y="213287"/>
          <a:ext cx="2462470" cy="984988"/>
        </a:xfrm>
        <a:prstGeom prst="rect">
          <a:avLst/>
        </a:prstGeom>
        <a:solidFill>
          <a:srgbClr val="8000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latin typeface="Century Gothic" panose="020B0502020202020204" pitchFamily="34" charset="0"/>
            </a:rPr>
            <a:t>Aula virtual en tiempo real</a:t>
          </a:r>
        </a:p>
      </dsp:txBody>
      <dsp:txXfrm>
        <a:off x="3153966" y="213287"/>
        <a:ext cx="2462470" cy="984988"/>
      </dsp:txXfrm>
    </dsp:sp>
    <dsp:sp modelId="{3C08ADE7-BBB7-4927-84D7-4CC9C03102F1}">
      <dsp:nvSpPr>
        <dsp:cNvPr id="0" name=""/>
        <dsp:cNvSpPr/>
      </dsp:nvSpPr>
      <dsp:spPr>
        <a:xfrm>
          <a:off x="3153966" y="1357036"/>
          <a:ext cx="2462470" cy="3810958"/>
        </a:xfrm>
        <a:prstGeom prst="rect">
          <a:avLst/>
        </a:prstGeom>
        <a:solidFill>
          <a:srgbClr val="DFC9E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400" kern="1200" dirty="0">
              <a:latin typeface="Century Gothic" panose="020B0502020202020204" pitchFamily="34" charset="0"/>
              <a:cs typeface="Arial" panose="020B0604020202020204" pitchFamily="34" charset="0"/>
            </a:rPr>
            <a:t>Taller de Solicitudes de Información y Recurso de Revisión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400" kern="1200" dirty="0">
              <a:latin typeface="Century Gothic" panose="020B0502020202020204" pitchFamily="34" charset="0"/>
              <a:cs typeface="Arial" panose="020B0604020202020204" pitchFamily="34" charset="0"/>
            </a:rPr>
            <a:t>Taller Clasificación de Información y Elaboración de Versiones Públicas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400" kern="1200" dirty="0">
              <a:latin typeface="Century Gothic" panose="020B0502020202020204" pitchFamily="34" charset="0"/>
              <a:cs typeface="Arial" panose="020B0604020202020204" pitchFamily="34" charset="0"/>
            </a:rPr>
            <a:t>Taller Prueba de Daño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400" kern="1200" dirty="0">
              <a:latin typeface="Century Gothic" panose="020B0502020202020204" pitchFamily="34" charset="0"/>
              <a:cs typeface="Arial" panose="020B0604020202020204" pitchFamily="34" charset="0"/>
            </a:rPr>
            <a:t>Curso Introducción a la Organización de Archivos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400" kern="1200" dirty="0">
              <a:latin typeface="Century Gothic" panose="020B0502020202020204" pitchFamily="34" charset="0"/>
              <a:cs typeface="Arial" panose="020B0604020202020204" pitchFamily="34" charset="0"/>
            </a:rPr>
            <a:t>Taller: Aviso de privacidad</a:t>
          </a:r>
          <a:endParaRPr lang="es-MX" sz="1400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MX" sz="1400" b="1" kern="1200" dirty="0">
              <a:latin typeface="Century Gothic" panose="020B0502020202020204" pitchFamily="34" charset="0"/>
            </a:rPr>
            <a:t> Curso: Transparencia proactiva</a:t>
          </a:r>
        </a:p>
      </dsp:txBody>
      <dsp:txXfrm>
        <a:off x="3153966" y="1357036"/>
        <a:ext cx="2462470" cy="3810958"/>
      </dsp:txXfrm>
    </dsp:sp>
    <dsp:sp modelId="{60A33ACF-2983-4A10-B7E4-6CBC7A3E20E5}">
      <dsp:nvSpPr>
        <dsp:cNvPr id="0" name=""/>
        <dsp:cNvSpPr/>
      </dsp:nvSpPr>
      <dsp:spPr>
        <a:xfrm>
          <a:off x="5961182" y="213287"/>
          <a:ext cx="2462470" cy="984988"/>
        </a:xfrm>
        <a:prstGeom prst="rect">
          <a:avLst/>
        </a:prstGeom>
        <a:solidFill>
          <a:srgbClr val="8000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Tutoriales</a:t>
          </a:r>
        </a:p>
      </dsp:txBody>
      <dsp:txXfrm>
        <a:off x="5961182" y="213287"/>
        <a:ext cx="2462470" cy="984988"/>
      </dsp:txXfrm>
    </dsp:sp>
    <dsp:sp modelId="{963D7CF6-1039-433A-91BA-27A66C3D99E4}">
      <dsp:nvSpPr>
        <dsp:cNvPr id="0" name=""/>
        <dsp:cNvSpPr/>
      </dsp:nvSpPr>
      <dsp:spPr>
        <a:xfrm>
          <a:off x="5961182" y="1357036"/>
          <a:ext cx="2462470" cy="3810958"/>
        </a:xfrm>
        <a:prstGeom prst="rect">
          <a:avLst/>
        </a:prstGeom>
        <a:solidFill>
          <a:srgbClr val="DFC9E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MX" sz="1400" kern="1200" dirty="0">
              <a:latin typeface="Century Gothic" panose="020B0502020202020204" pitchFamily="34" charset="0"/>
            </a:rPr>
            <a:t>Sistema de Portales de Obligaciones de Transparencia (SIPOT)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MX" sz="1400" kern="1200" dirty="0">
              <a:latin typeface="Century Gothic" panose="020B0502020202020204" pitchFamily="34" charset="0"/>
            </a:rPr>
            <a:t>Sistema de Gestión de Medios de Impugnación (SIGEMI)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MX" sz="1400" kern="1200" dirty="0">
              <a:latin typeface="Century Gothic" panose="020B0502020202020204" pitchFamily="34" charset="0"/>
            </a:rPr>
            <a:t>ILTAIPRC CDMX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MX" sz="1400" kern="1200" dirty="0">
              <a:latin typeface="Century Gothic" panose="020B0502020202020204" pitchFamily="34" charset="0"/>
            </a:rPr>
            <a:t>IPDPPSO CDMX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MX" sz="1400" kern="1200" dirty="0">
              <a:latin typeface="Century Gothic" panose="020B0502020202020204" pitchFamily="34" charset="0"/>
            </a:rPr>
            <a:t>¿Cómo presentar una solicitud de información en la Ciudad de México?</a:t>
          </a:r>
        </a:p>
      </dsp:txBody>
      <dsp:txXfrm>
        <a:off x="5961182" y="1357036"/>
        <a:ext cx="2462470" cy="3810958"/>
      </dsp:txXfrm>
    </dsp:sp>
    <dsp:sp modelId="{6D75CD49-1128-4DDC-A8C0-2AE4A573DF21}">
      <dsp:nvSpPr>
        <dsp:cNvPr id="0" name=""/>
        <dsp:cNvSpPr/>
      </dsp:nvSpPr>
      <dsp:spPr>
        <a:xfrm>
          <a:off x="8768399" y="213287"/>
          <a:ext cx="2462470" cy="984988"/>
        </a:xfrm>
        <a:prstGeom prst="rect">
          <a:avLst/>
        </a:prstGeom>
        <a:solidFill>
          <a:srgbClr val="8000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Century Gothic" panose="020B0502020202020204" pitchFamily="34" charset="0"/>
            </a:rPr>
            <a:t>Profesionalización</a:t>
          </a:r>
        </a:p>
      </dsp:txBody>
      <dsp:txXfrm>
        <a:off x="8768399" y="213287"/>
        <a:ext cx="2462470" cy="984988"/>
      </dsp:txXfrm>
    </dsp:sp>
    <dsp:sp modelId="{2231D6F5-76EF-4133-AA97-5D615062A295}">
      <dsp:nvSpPr>
        <dsp:cNvPr id="0" name=""/>
        <dsp:cNvSpPr/>
      </dsp:nvSpPr>
      <dsp:spPr>
        <a:xfrm>
          <a:off x="8768399" y="1357036"/>
          <a:ext cx="2462470" cy="3810958"/>
        </a:xfrm>
        <a:prstGeom prst="rect">
          <a:avLst/>
        </a:prstGeom>
        <a:solidFill>
          <a:srgbClr val="DFC9E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MX" sz="1400" kern="1200" dirty="0">
              <a:latin typeface="Century Gothic" panose="020B0502020202020204" pitchFamily="34" charset="0"/>
            </a:rPr>
            <a:t> Diplomado “Transparencia, Acceso a la Información Pública, Rendición de Cuentas, Gobierno Abierto y Protección de Datos Personales en la Ciudad de México”</a:t>
          </a:r>
        </a:p>
      </dsp:txBody>
      <dsp:txXfrm>
        <a:off x="8768399" y="1357036"/>
        <a:ext cx="2462470" cy="3810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9ACEB-9A97-47B0-A918-B2CB08A9BD85}">
      <dsp:nvSpPr>
        <dsp:cNvPr id="0" name=""/>
        <dsp:cNvSpPr/>
      </dsp:nvSpPr>
      <dsp:spPr>
        <a:xfrm>
          <a:off x="3331680" y="160"/>
          <a:ext cx="2317943" cy="579485"/>
        </a:xfrm>
        <a:prstGeom prst="roundRect">
          <a:avLst>
            <a:gd name="adj" fmla="val 10000"/>
          </a:avLst>
        </a:prstGeom>
        <a:solidFill>
          <a:srgbClr val="00808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Century Gothic" panose="020B0502020202020204" pitchFamily="34" charset="0"/>
            </a:rPr>
            <a:t>ILTAIPRC CDMX</a:t>
          </a:r>
        </a:p>
      </dsp:txBody>
      <dsp:txXfrm>
        <a:off x="3348653" y="17133"/>
        <a:ext cx="2283997" cy="545539"/>
      </dsp:txXfrm>
    </dsp:sp>
    <dsp:sp modelId="{385FD804-71CB-4B68-A49A-FA1F2709B82C}">
      <dsp:nvSpPr>
        <dsp:cNvPr id="0" name=""/>
        <dsp:cNvSpPr/>
      </dsp:nvSpPr>
      <dsp:spPr>
        <a:xfrm rot="3337672">
          <a:off x="4696768" y="630351"/>
          <a:ext cx="122863" cy="10141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2F106-F448-4AD6-94AD-70884E69577A}">
      <dsp:nvSpPr>
        <dsp:cNvPr id="0" name=""/>
        <dsp:cNvSpPr/>
      </dsp:nvSpPr>
      <dsp:spPr>
        <a:xfrm>
          <a:off x="2082911" y="782466"/>
          <a:ext cx="5885675" cy="57948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1. Taller </a:t>
          </a:r>
          <a:r>
            <a:rPr lang="es-ES" sz="1800" kern="1200" dirty="0">
              <a:latin typeface="Century Gothic" panose="020B0502020202020204" pitchFamily="34" charset="0"/>
              <a:cs typeface="Arial" panose="020B0604020202020204" pitchFamily="34" charset="0"/>
            </a:rPr>
            <a:t>Solicitudes de acceso y recursos de revisión</a:t>
          </a:r>
          <a:endParaRPr lang="es-MX" sz="1800" kern="1200" dirty="0">
            <a:latin typeface="Century Gothic" panose="020B0502020202020204" pitchFamily="34" charset="0"/>
          </a:endParaRPr>
        </a:p>
      </dsp:txBody>
      <dsp:txXfrm>
        <a:off x="2099884" y="799439"/>
        <a:ext cx="5851729" cy="545539"/>
      </dsp:txXfrm>
    </dsp:sp>
    <dsp:sp modelId="{202C8086-9A1F-49E8-AAE4-35F1D74572D9}">
      <dsp:nvSpPr>
        <dsp:cNvPr id="0" name=""/>
        <dsp:cNvSpPr/>
      </dsp:nvSpPr>
      <dsp:spPr>
        <a:xfrm rot="5400000">
          <a:off x="4975044" y="1412657"/>
          <a:ext cx="101410" cy="10141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7DE54-9174-4C6C-9305-B29D2F0299BC}">
      <dsp:nvSpPr>
        <dsp:cNvPr id="0" name=""/>
        <dsp:cNvSpPr/>
      </dsp:nvSpPr>
      <dsp:spPr>
        <a:xfrm>
          <a:off x="2082911" y="1564772"/>
          <a:ext cx="5885675" cy="57948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2. Taller </a:t>
          </a:r>
          <a:r>
            <a:rPr lang="es-ES" sz="1800" kern="1200" dirty="0">
              <a:latin typeface="Century Gothic" panose="020B0502020202020204" pitchFamily="34" charset="0"/>
              <a:cs typeface="Arial" panose="020B0604020202020204" pitchFamily="34" charset="0"/>
            </a:rPr>
            <a:t>Clasificación de información </a:t>
          </a:r>
          <a:endParaRPr lang="es-MX" sz="1800" kern="1200" dirty="0">
            <a:latin typeface="Century Gothic" panose="020B0502020202020204" pitchFamily="34" charset="0"/>
          </a:endParaRPr>
        </a:p>
      </dsp:txBody>
      <dsp:txXfrm>
        <a:off x="2099884" y="1581745"/>
        <a:ext cx="5851729" cy="545539"/>
      </dsp:txXfrm>
    </dsp:sp>
    <dsp:sp modelId="{E2D49E22-DE7E-42CF-8D96-314CD82D65C8}">
      <dsp:nvSpPr>
        <dsp:cNvPr id="0" name=""/>
        <dsp:cNvSpPr/>
      </dsp:nvSpPr>
      <dsp:spPr>
        <a:xfrm rot="5400000">
          <a:off x="4975044" y="2194963"/>
          <a:ext cx="101410" cy="10141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C0103-2795-4A34-8789-6B5AB9703682}">
      <dsp:nvSpPr>
        <dsp:cNvPr id="0" name=""/>
        <dsp:cNvSpPr/>
      </dsp:nvSpPr>
      <dsp:spPr>
        <a:xfrm>
          <a:off x="2082911" y="2347078"/>
          <a:ext cx="5885675" cy="57948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3. Taller Prueba de daño</a:t>
          </a:r>
        </a:p>
      </dsp:txBody>
      <dsp:txXfrm>
        <a:off x="2099884" y="2364051"/>
        <a:ext cx="5851729" cy="545539"/>
      </dsp:txXfrm>
    </dsp:sp>
    <dsp:sp modelId="{75AEF915-48A1-4B67-B4C7-AF966DC51F56}">
      <dsp:nvSpPr>
        <dsp:cNvPr id="0" name=""/>
        <dsp:cNvSpPr/>
      </dsp:nvSpPr>
      <dsp:spPr>
        <a:xfrm>
          <a:off x="9591807" y="160"/>
          <a:ext cx="2317943" cy="579485"/>
        </a:xfrm>
        <a:prstGeom prst="roundRect">
          <a:avLst>
            <a:gd name="adj" fmla="val 10000"/>
          </a:avLst>
        </a:prstGeom>
        <a:solidFill>
          <a:srgbClr val="FF339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Century Gothic" panose="020B0502020202020204" pitchFamily="34" charset="0"/>
            </a:rPr>
            <a:t>IPDPPSO CDMX</a:t>
          </a:r>
        </a:p>
      </dsp:txBody>
      <dsp:txXfrm>
        <a:off x="9608780" y="17133"/>
        <a:ext cx="2283997" cy="545539"/>
      </dsp:txXfrm>
    </dsp:sp>
    <dsp:sp modelId="{5F5FA039-8452-4DFF-B0CD-7884A3AA0661}">
      <dsp:nvSpPr>
        <dsp:cNvPr id="0" name=""/>
        <dsp:cNvSpPr/>
      </dsp:nvSpPr>
      <dsp:spPr>
        <a:xfrm rot="6976257">
          <a:off x="10501160" y="630351"/>
          <a:ext cx="113091" cy="10141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54DA6-655E-4D7C-B2B0-0AB35F10D6B6}">
      <dsp:nvSpPr>
        <dsp:cNvPr id="0" name=""/>
        <dsp:cNvSpPr/>
      </dsp:nvSpPr>
      <dsp:spPr>
        <a:xfrm>
          <a:off x="8617773" y="782466"/>
          <a:ext cx="3493720" cy="579485"/>
        </a:xfrm>
        <a:prstGeom prst="roundRect">
          <a:avLst>
            <a:gd name="adj" fmla="val 10000"/>
          </a:avLst>
        </a:prstGeom>
        <a:solidFill>
          <a:srgbClr val="DAC7DD">
            <a:alpha val="90000"/>
          </a:srgb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Taller Aviso de privacidad</a:t>
          </a:r>
        </a:p>
      </dsp:txBody>
      <dsp:txXfrm>
        <a:off x="8634746" y="799439"/>
        <a:ext cx="3459774" cy="54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E6DE2-ED1F-4F6D-AFB9-FE6DF77AAE95}">
      <dsp:nvSpPr>
        <dsp:cNvPr id="0" name=""/>
        <dsp:cNvSpPr/>
      </dsp:nvSpPr>
      <dsp:spPr>
        <a:xfrm>
          <a:off x="3243512" y="206055"/>
          <a:ext cx="1384849" cy="138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 err="1"/>
            <a:t>ReDes</a:t>
          </a:r>
          <a:endParaRPr lang="es-ES" sz="2200" b="1" kern="1200" dirty="0"/>
        </a:p>
      </dsp:txBody>
      <dsp:txXfrm>
        <a:off x="3243512" y="206055"/>
        <a:ext cx="1384849" cy="1384849"/>
      </dsp:txXfrm>
    </dsp:sp>
    <dsp:sp modelId="{E7DF1A75-17C6-444D-AF03-F886BB0CD650}">
      <dsp:nvSpPr>
        <dsp:cNvPr id="0" name=""/>
        <dsp:cNvSpPr/>
      </dsp:nvSpPr>
      <dsp:spPr>
        <a:xfrm>
          <a:off x="1325484" y="-166284"/>
          <a:ext cx="3202346" cy="3134625"/>
        </a:xfrm>
        <a:prstGeom prst="circularArrow">
          <a:avLst>
            <a:gd name="adj1" fmla="val 8254"/>
            <a:gd name="adj2" fmla="val 576623"/>
            <a:gd name="adj3" fmla="val 1775512"/>
            <a:gd name="adj4" fmla="val 315340"/>
            <a:gd name="adj5" fmla="val 9630"/>
          </a:avLst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1197F-7ADB-43A4-A750-38854D90760C}">
      <dsp:nvSpPr>
        <dsp:cNvPr id="0" name=""/>
        <dsp:cNvSpPr/>
      </dsp:nvSpPr>
      <dsp:spPr>
        <a:xfrm>
          <a:off x="1544812" y="2286635"/>
          <a:ext cx="2294030" cy="138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CT y UT 100% Capacitados</a:t>
          </a:r>
        </a:p>
      </dsp:txBody>
      <dsp:txXfrm>
        <a:off x="1544812" y="2286635"/>
        <a:ext cx="2294030" cy="1384849"/>
      </dsp:txXfrm>
    </dsp:sp>
    <dsp:sp modelId="{EDE9E19E-D3A1-4DEC-8FD7-E5FA7CF581E9}">
      <dsp:nvSpPr>
        <dsp:cNvPr id="0" name=""/>
        <dsp:cNvSpPr/>
      </dsp:nvSpPr>
      <dsp:spPr>
        <a:xfrm>
          <a:off x="1045183" y="1059"/>
          <a:ext cx="3271539" cy="3271539"/>
        </a:xfrm>
        <a:prstGeom prst="circularArrow">
          <a:avLst>
            <a:gd name="adj1" fmla="val 8254"/>
            <a:gd name="adj2" fmla="val 576623"/>
            <a:gd name="adj3" fmla="val 10300333"/>
            <a:gd name="adj4" fmla="val 8865684"/>
            <a:gd name="adj5" fmla="val 963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5CE23-C3A1-4F26-83FA-ED9068E9F413}">
      <dsp:nvSpPr>
        <dsp:cNvPr id="0" name=""/>
        <dsp:cNvSpPr/>
      </dsp:nvSpPr>
      <dsp:spPr>
        <a:xfrm>
          <a:off x="855267" y="221913"/>
          <a:ext cx="1384849" cy="138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100% Capacitado</a:t>
          </a:r>
        </a:p>
      </dsp:txBody>
      <dsp:txXfrm>
        <a:off x="855267" y="221913"/>
        <a:ext cx="1384849" cy="1384849"/>
      </dsp:txXfrm>
    </dsp:sp>
    <dsp:sp modelId="{79BFBE93-AC25-400D-9CA9-DD796F4362AD}">
      <dsp:nvSpPr>
        <dsp:cNvPr id="0" name=""/>
        <dsp:cNvSpPr/>
      </dsp:nvSpPr>
      <dsp:spPr>
        <a:xfrm>
          <a:off x="1199531" y="171801"/>
          <a:ext cx="3271539" cy="3271539"/>
        </a:xfrm>
        <a:prstGeom prst="circularArrow">
          <a:avLst>
            <a:gd name="adj1" fmla="val 8254"/>
            <a:gd name="adj2" fmla="val 576623"/>
            <a:gd name="adj3" fmla="val 16690982"/>
            <a:gd name="adj4" fmla="val 14628323"/>
            <a:gd name="adj5" fmla="val 9630"/>
          </a:avLst>
        </a:prstGeom>
        <a:solidFill>
          <a:srgbClr val="9F78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90374-CF37-4E39-8D3F-4776D24F6532}">
      <dsp:nvSpPr>
        <dsp:cNvPr id="0" name=""/>
        <dsp:cNvSpPr/>
      </dsp:nvSpPr>
      <dsp:spPr>
        <a:xfrm>
          <a:off x="4927486" y="-82824"/>
          <a:ext cx="2167651" cy="2088230"/>
        </a:xfrm>
        <a:prstGeom prst="ellipse">
          <a:avLst/>
        </a:prstGeom>
        <a:solidFill>
          <a:srgbClr val="FF66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Cumplimiento de trabajos de la RED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(5 puntos)</a:t>
          </a:r>
        </a:p>
      </dsp:txBody>
      <dsp:txXfrm>
        <a:off x="5244931" y="222990"/>
        <a:ext cx="1532761" cy="1476602"/>
      </dsp:txXfrm>
    </dsp:sp>
    <dsp:sp modelId="{4D53BAA1-5382-4DA3-A0D0-12D51C0650B1}">
      <dsp:nvSpPr>
        <dsp:cNvPr id="0" name=""/>
        <dsp:cNvSpPr/>
      </dsp:nvSpPr>
      <dsp:spPr>
        <a:xfrm rot="3600000">
          <a:off x="6520571" y="1877077"/>
          <a:ext cx="413563" cy="648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/>
        </a:p>
      </dsp:txBody>
      <dsp:txXfrm>
        <a:off x="6551588" y="1953127"/>
        <a:ext cx="289494" cy="389319"/>
      </dsp:txXfrm>
    </dsp:sp>
    <dsp:sp modelId="{77DE09EF-9827-4433-91E6-36BF037F6BF7}">
      <dsp:nvSpPr>
        <dsp:cNvPr id="0" name=""/>
        <dsp:cNvSpPr/>
      </dsp:nvSpPr>
      <dsp:spPr>
        <a:xfrm>
          <a:off x="6371273" y="2417887"/>
          <a:ext cx="2167651" cy="2088230"/>
        </a:xfrm>
        <a:prstGeom prst="ellipse">
          <a:avLst/>
        </a:prstGeom>
        <a:solidFill>
          <a:srgbClr val="33CCCC"/>
        </a:solidFill>
        <a:ln w="12700" cap="flat" cmpd="sng" algn="ctr">
          <a:solidFill>
            <a:srgbClr val="9954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bg1"/>
              </a:solidFill>
            </a:rPr>
            <a:t>Asistencia a reuniones RETAIP. Capacitación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(2 puntos)</a:t>
          </a:r>
        </a:p>
      </dsp:txBody>
      <dsp:txXfrm>
        <a:off x="6688718" y="2723701"/>
        <a:ext cx="1532761" cy="1476602"/>
      </dsp:txXfrm>
    </dsp:sp>
    <dsp:sp modelId="{2EB39BC1-7E83-48EB-A374-0111DFD4C0C2}">
      <dsp:nvSpPr>
        <dsp:cNvPr id="0" name=""/>
        <dsp:cNvSpPr/>
      </dsp:nvSpPr>
      <dsp:spPr>
        <a:xfrm rot="10800000">
          <a:off x="5831332" y="3137569"/>
          <a:ext cx="381558" cy="648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/>
        </a:p>
      </dsp:txBody>
      <dsp:txXfrm rot="10800000">
        <a:off x="5945799" y="3267342"/>
        <a:ext cx="267091" cy="389319"/>
      </dsp:txXfrm>
    </dsp:sp>
    <dsp:sp modelId="{51B28D5D-B671-4E76-8C02-8B0728CAFD4B}">
      <dsp:nvSpPr>
        <dsp:cNvPr id="0" name=""/>
        <dsp:cNvSpPr/>
      </dsp:nvSpPr>
      <dsp:spPr>
        <a:xfrm>
          <a:off x="3483700" y="2417887"/>
          <a:ext cx="2167651" cy="2088230"/>
        </a:xfrm>
        <a:prstGeom prst="ellipse">
          <a:avLst/>
        </a:prstGeom>
        <a:solidFill>
          <a:schemeClr val="accent4">
            <a:hueOff val="0"/>
            <a:satOff val="0"/>
            <a:lumOff val="0"/>
          </a:schemeClr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</a:rPr>
            <a:t>Acciones de capacitación del RC, en los cursos introductorios de LTAIPRC  y LPDPPSO y un Taller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</a:rPr>
            <a:t>(3 puntos)</a:t>
          </a:r>
          <a:endParaRPr lang="es-ES" sz="1600" b="1" kern="1200" dirty="0"/>
        </a:p>
      </dsp:txBody>
      <dsp:txXfrm>
        <a:off x="3801145" y="2723701"/>
        <a:ext cx="1532761" cy="1476602"/>
      </dsp:txXfrm>
    </dsp:sp>
    <dsp:sp modelId="{5924C6E3-788E-442B-A521-20355E4C4490}">
      <dsp:nvSpPr>
        <dsp:cNvPr id="0" name=""/>
        <dsp:cNvSpPr/>
      </dsp:nvSpPr>
      <dsp:spPr>
        <a:xfrm rot="18000000">
          <a:off x="5076785" y="1897350"/>
          <a:ext cx="413563" cy="648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/>
        </a:p>
      </dsp:txBody>
      <dsp:txXfrm>
        <a:off x="5107802" y="2080846"/>
        <a:ext cx="289494" cy="3893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23B43-67D1-4B19-8C6D-0C50D1D90442}">
      <dsp:nvSpPr>
        <dsp:cNvPr id="0" name=""/>
        <dsp:cNvSpPr/>
      </dsp:nvSpPr>
      <dsp:spPr>
        <a:xfrm rot="5400000">
          <a:off x="393509" y="997393"/>
          <a:ext cx="1181118" cy="1965354"/>
        </a:xfrm>
        <a:prstGeom prst="corner">
          <a:avLst>
            <a:gd name="adj1" fmla="val 16120"/>
            <a:gd name="adj2" fmla="val 16110"/>
          </a:avLst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90B6B-5D11-4705-8B81-8784E50EB4C2}">
      <dsp:nvSpPr>
        <dsp:cNvPr id="0" name=""/>
        <dsp:cNvSpPr/>
      </dsp:nvSpPr>
      <dsp:spPr>
        <a:xfrm>
          <a:off x="196351" y="1584611"/>
          <a:ext cx="1774333" cy="155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2 puntos</a:t>
          </a:r>
        </a:p>
      </dsp:txBody>
      <dsp:txXfrm>
        <a:off x="196351" y="1584611"/>
        <a:ext cx="1774333" cy="1555307"/>
      </dsp:txXfrm>
    </dsp:sp>
    <dsp:sp modelId="{4FA82977-E24C-496F-9ED2-8B182ED7CD4A}">
      <dsp:nvSpPr>
        <dsp:cNvPr id="0" name=""/>
        <dsp:cNvSpPr/>
      </dsp:nvSpPr>
      <dsp:spPr>
        <a:xfrm>
          <a:off x="1657193" y="812448"/>
          <a:ext cx="334779" cy="334779"/>
        </a:xfrm>
        <a:prstGeom prst="triangle">
          <a:avLst>
            <a:gd name="adj" fmla="val 100000"/>
          </a:avLst>
        </a:prstGeom>
        <a:solidFill>
          <a:srgbClr val="9A57C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FF170-8363-44C2-B7A6-FCC0066162C9}">
      <dsp:nvSpPr>
        <dsp:cNvPr id="0" name=""/>
        <dsp:cNvSpPr/>
      </dsp:nvSpPr>
      <dsp:spPr>
        <a:xfrm rot="5400000">
          <a:off x="2565640" y="459898"/>
          <a:ext cx="1181118" cy="19653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E11B3-5B90-4CEE-9228-5BBA48DB65BC}">
      <dsp:nvSpPr>
        <dsp:cNvPr id="0" name=""/>
        <dsp:cNvSpPr/>
      </dsp:nvSpPr>
      <dsp:spPr>
        <a:xfrm>
          <a:off x="2368482" y="1047115"/>
          <a:ext cx="1774333" cy="155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3 puntos</a:t>
          </a:r>
        </a:p>
      </dsp:txBody>
      <dsp:txXfrm>
        <a:off x="2368482" y="1047115"/>
        <a:ext cx="1774333" cy="1555307"/>
      </dsp:txXfrm>
    </dsp:sp>
    <dsp:sp modelId="{D5EC946C-B37E-4D7E-BDB6-3214D3D2433E}">
      <dsp:nvSpPr>
        <dsp:cNvPr id="0" name=""/>
        <dsp:cNvSpPr/>
      </dsp:nvSpPr>
      <dsp:spPr>
        <a:xfrm>
          <a:off x="3808035" y="315206"/>
          <a:ext cx="334779" cy="334779"/>
        </a:xfrm>
        <a:prstGeom prst="triangle">
          <a:avLst>
            <a:gd name="adj" fmla="val 100000"/>
          </a:avLst>
        </a:prstGeom>
        <a:solidFill>
          <a:srgbClr val="9A57C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BDF99-7137-4076-A940-50D53AB4C7ED}">
      <dsp:nvSpPr>
        <dsp:cNvPr id="0" name=""/>
        <dsp:cNvSpPr/>
      </dsp:nvSpPr>
      <dsp:spPr>
        <a:xfrm rot="5400000">
          <a:off x="4737770" y="-77597"/>
          <a:ext cx="1181118" cy="1965354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306EB-13D9-4636-B0E4-7A2B0D80B742}">
      <dsp:nvSpPr>
        <dsp:cNvPr id="0" name=""/>
        <dsp:cNvSpPr/>
      </dsp:nvSpPr>
      <dsp:spPr>
        <a:xfrm>
          <a:off x="4540612" y="509619"/>
          <a:ext cx="1774333" cy="155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5 puntos</a:t>
          </a:r>
        </a:p>
      </dsp:txBody>
      <dsp:txXfrm>
        <a:off x="4540612" y="509619"/>
        <a:ext cx="1774333" cy="1555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EA0B2-C0BB-47E0-BEED-E86ADFBC642A}">
      <dsp:nvSpPr>
        <dsp:cNvPr id="0" name=""/>
        <dsp:cNvSpPr/>
      </dsp:nvSpPr>
      <dsp:spPr>
        <a:xfrm>
          <a:off x="-119914" y="281725"/>
          <a:ext cx="5611700" cy="9766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200" b="1" kern="1200" dirty="0">
              <a:latin typeface="Century Gothic" panose="020B0502020202020204" pitchFamily="34" charset="0"/>
            </a:rPr>
            <a:t>Informe 2021 y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latin typeface="Century Gothic" panose="020B0502020202020204" pitchFamily="34" charset="0"/>
            </a:rPr>
            <a:t>Acciones</a:t>
          </a:r>
          <a:r>
            <a:rPr lang="es-ES" sz="2200" b="1" kern="1200" dirty="0">
              <a:latin typeface="Century Gothic" panose="020B0502020202020204" pitchFamily="34" charset="0"/>
            </a:rPr>
            <a:t> 2022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200" b="1" kern="1200" dirty="0">
              <a:latin typeface="Century Gothic" panose="020B0502020202020204" pitchFamily="34" charset="0"/>
            </a:rPr>
            <a:t>(24 de marzo).</a:t>
          </a:r>
        </a:p>
      </dsp:txBody>
      <dsp:txXfrm>
        <a:off x="777957" y="281725"/>
        <a:ext cx="4713828" cy="976606"/>
      </dsp:txXfrm>
    </dsp:sp>
    <dsp:sp modelId="{55C4386B-1572-44DA-86C0-E0FBD7E3656F}">
      <dsp:nvSpPr>
        <dsp:cNvPr id="0" name=""/>
        <dsp:cNvSpPr/>
      </dsp:nvSpPr>
      <dsp:spPr>
        <a:xfrm>
          <a:off x="-151680" y="1406911"/>
          <a:ext cx="5675232" cy="25092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Publicación en la página de la RETAIP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Logros alcanzados en 2021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Oferta de capacitación y profesionalización  2022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Trabajos y acuerdos de la RED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Otras acciones para el fomento a la cultura de la transparencia</a:t>
          </a:r>
        </a:p>
      </dsp:txBody>
      <dsp:txXfrm>
        <a:off x="756356" y="1406911"/>
        <a:ext cx="4767195" cy="2509230"/>
      </dsp:txXfrm>
    </dsp:sp>
    <dsp:sp modelId="{6C2EBE9C-6317-497A-A758-9B9D61D6FD81}">
      <dsp:nvSpPr>
        <dsp:cNvPr id="0" name=""/>
        <dsp:cNvSpPr/>
      </dsp:nvSpPr>
      <dsp:spPr>
        <a:xfrm>
          <a:off x="0" y="507"/>
          <a:ext cx="1203603" cy="1168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entury Gothic" panose="020B0502020202020204" pitchFamily="34" charset="0"/>
            </a:rPr>
            <a:t>1ra.</a:t>
          </a:r>
        </a:p>
      </dsp:txBody>
      <dsp:txXfrm>
        <a:off x="176264" y="171687"/>
        <a:ext cx="851075" cy="826532"/>
      </dsp:txXfrm>
    </dsp:sp>
    <dsp:sp modelId="{7B65E123-8ACA-4857-86E0-29DCD7E0D12F}">
      <dsp:nvSpPr>
        <dsp:cNvPr id="0" name=""/>
        <dsp:cNvSpPr/>
      </dsp:nvSpPr>
      <dsp:spPr>
        <a:xfrm>
          <a:off x="6170176" y="216103"/>
          <a:ext cx="5131921" cy="10664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entury Gothic" panose="020B0502020202020204" pitchFamily="34" charset="0"/>
            </a:rPr>
            <a:t>Seguimiento y avances de resultados 2022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entury Gothic" panose="020B0502020202020204" pitchFamily="34" charset="0"/>
            </a:rPr>
            <a:t> (24 de noviembre. </a:t>
          </a:r>
          <a:r>
            <a:rPr lang="es-ES" sz="2000" b="0" kern="1200" dirty="0">
              <a:latin typeface="Century Gothic" panose="020B0502020202020204" pitchFamily="34" charset="0"/>
            </a:rPr>
            <a:t>Por confirmar</a:t>
          </a:r>
          <a:r>
            <a:rPr lang="es-ES" sz="2000" b="1" kern="1200" dirty="0">
              <a:latin typeface="Century Gothic" panose="020B0502020202020204" pitchFamily="34" charset="0"/>
            </a:rPr>
            <a:t>)</a:t>
          </a:r>
        </a:p>
      </dsp:txBody>
      <dsp:txXfrm>
        <a:off x="6991284" y="216103"/>
        <a:ext cx="4310813" cy="1066423"/>
      </dsp:txXfrm>
    </dsp:sp>
    <dsp:sp modelId="{9A86B3AE-9AEE-469A-9BAE-8B6B24C1D9FF}">
      <dsp:nvSpPr>
        <dsp:cNvPr id="0" name=""/>
        <dsp:cNvSpPr/>
      </dsp:nvSpPr>
      <dsp:spPr>
        <a:xfrm>
          <a:off x="6196064" y="1442990"/>
          <a:ext cx="5080146" cy="24442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Se presentarán: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Avances de la capacitación y profesionalización 2022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- Avances de los trabajos y acuerdos de la RED 2022</a:t>
          </a:r>
        </a:p>
      </dsp:txBody>
      <dsp:txXfrm>
        <a:off x="7008887" y="1442990"/>
        <a:ext cx="4267323" cy="2444269"/>
      </dsp:txXfrm>
    </dsp:sp>
    <dsp:sp modelId="{13083EF9-3DC1-4822-956F-030354B335D2}">
      <dsp:nvSpPr>
        <dsp:cNvPr id="0" name=""/>
        <dsp:cNvSpPr/>
      </dsp:nvSpPr>
      <dsp:spPr>
        <a:xfrm>
          <a:off x="6010489" y="139923"/>
          <a:ext cx="1204910" cy="11481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entury Gothic" panose="020B0502020202020204" pitchFamily="34" charset="0"/>
            </a:rPr>
            <a:t>2da.</a:t>
          </a:r>
        </a:p>
      </dsp:txBody>
      <dsp:txXfrm>
        <a:off x="6186944" y="308065"/>
        <a:ext cx="852000" cy="8118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03FFF-ECB0-4E64-AB0D-FD1CC3DFE2E0}">
      <dsp:nvSpPr>
        <dsp:cNvPr id="0" name=""/>
        <dsp:cNvSpPr/>
      </dsp:nvSpPr>
      <dsp:spPr>
        <a:xfrm>
          <a:off x="831892" y="510984"/>
          <a:ext cx="1558582" cy="10395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58.3</a:t>
          </a:r>
        </a:p>
      </dsp:txBody>
      <dsp:txXfrm>
        <a:off x="1081265" y="510984"/>
        <a:ext cx="1309209" cy="1039574"/>
      </dsp:txXfrm>
    </dsp:sp>
    <dsp:sp modelId="{E3F8BC6F-5013-4EA6-BDE4-BDEA9D5AD820}">
      <dsp:nvSpPr>
        <dsp:cNvPr id="0" name=""/>
        <dsp:cNvSpPr/>
      </dsp:nvSpPr>
      <dsp:spPr>
        <a:xfrm>
          <a:off x="648" y="95362"/>
          <a:ext cx="1039055" cy="10390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2019</a:t>
          </a:r>
        </a:p>
      </dsp:txBody>
      <dsp:txXfrm>
        <a:off x="152814" y="247528"/>
        <a:ext cx="734723" cy="734723"/>
      </dsp:txXfrm>
    </dsp:sp>
    <dsp:sp modelId="{942797D2-AB82-4553-85B4-1669C9E41D46}">
      <dsp:nvSpPr>
        <dsp:cNvPr id="0" name=""/>
        <dsp:cNvSpPr/>
      </dsp:nvSpPr>
      <dsp:spPr>
        <a:xfrm>
          <a:off x="3429530" y="510984"/>
          <a:ext cx="1558582" cy="103957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58.9</a:t>
          </a:r>
        </a:p>
      </dsp:txBody>
      <dsp:txXfrm>
        <a:off x="3678903" y="510984"/>
        <a:ext cx="1309209" cy="1039574"/>
      </dsp:txXfrm>
    </dsp:sp>
    <dsp:sp modelId="{CEC5EE55-02FB-4DF7-BAB8-1B9A199049B4}">
      <dsp:nvSpPr>
        <dsp:cNvPr id="0" name=""/>
        <dsp:cNvSpPr/>
      </dsp:nvSpPr>
      <dsp:spPr>
        <a:xfrm>
          <a:off x="2598286" y="95362"/>
          <a:ext cx="1039055" cy="1039055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2020</a:t>
          </a:r>
        </a:p>
      </dsp:txBody>
      <dsp:txXfrm>
        <a:off x="2750452" y="247528"/>
        <a:ext cx="734723" cy="734723"/>
      </dsp:txXfrm>
    </dsp:sp>
    <dsp:sp modelId="{96EB0B98-A6D0-49DA-B330-32351D3F84B7}">
      <dsp:nvSpPr>
        <dsp:cNvPr id="0" name=""/>
        <dsp:cNvSpPr/>
      </dsp:nvSpPr>
      <dsp:spPr>
        <a:xfrm>
          <a:off x="6027168" y="510984"/>
          <a:ext cx="1558582" cy="103957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56.9</a:t>
          </a:r>
        </a:p>
      </dsp:txBody>
      <dsp:txXfrm>
        <a:off x="6276541" y="510984"/>
        <a:ext cx="1309209" cy="1039574"/>
      </dsp:txXfrm>
    </dsp:sp>
    <dsp:sp modelId="{C283A01E-9DE8-46E6-A2E1-BF7C29E12AAA}">
      <dsp:nvSpPr>
        <dsp:cNvPr id="0" name=""/>
        <dsp:cNvSpPr/>
      </dsp:nvSpPr>
      <dsp:spPr>
        <a:xfrm>
          <a:off x="5195923" y="95362"/>
          <a:ext cx="1039055" cy="103905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2021</a:t>
          </a:r>
        </a:p>
      </dsp:txBody>
      <dsp:txXfrm>
        <a:off x="5348089" y="247528"/>
        <a:ext cx="734723" cy="734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5632-278F-4220-9420-E9D6C4E8BDB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9770-A6B1-40AF-9122-81258C3459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72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9770-A6B1-40AF-9122-81258C34599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66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9770-A6B1-40AF-9122-81258C34599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12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9770-A6B1-40AF-9122-81258C34599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96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5F3E4-4FB4-A240-A9F3-BF7A5257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E3E174-8975-0A46-8A97-E665CC346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4EC26-02C3-334D-9AFC-ECA247D4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39E33-1FF5-AC43-AB19-59984410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1309A9-505D-5C4B-B7DF-771E73B7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E4F6B-9C54-D44F-A7D4-BD322403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317FCC-0CFB-5F4E-B480-E2836D4E1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0CA175-E0F9-464D-8B98-447932AD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3F1527-9356-7842-B14F-06ECC5B0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B16AD-3632-3D41-86FC-1FAFAE6B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BC624D-CE08-864E-ABC0-30B33B7A4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00F8C9-E6C4-2F45-8171-24901B2F5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F0622-39C6-664D-A960-996753DD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72ED16-57BB-2A46-A848-F9C1D409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97966-692F-F34C-B51D-C6622132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8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2EDE3-06B3-E240-8DAC-202659B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7283D-4976-3048-826B-81216094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C3F7D-6BC1-DE4A-9549-A14934B6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EA432-3528-C24F-A2F9-9F8AA427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D4118-E1E5-BF4A-981A-B60BF03E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43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9B1B9-B017-524F-9960-0F07C9A4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7796E6-23A1-0B42-887B-C4D4061A1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583EB-9F15-4D4A-AC56-285B2D4D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1F116-FD1D-D44B-89CA-6B561BF6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1DB63-CD75-EF43-B992-19166066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08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81331-7AD8-9240-BF7D-2BF02354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57B67C-A494-6F4F-BAF7-81459964D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0B5704-E5F1-584E-AF95-914D0BAA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E08964-A0AD-4743-8B93-8C4BEA2B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02AC52-DAC6-7A44-98A2-62588746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0F5F39-CDF0-904F-A60D-9BFBB8F8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45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A8A94-35C5-184D-A72B-EABD035D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98F61-EA18-7F48-A334-F66262E96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FF3B6F-686F-F642-B1E2-82C997FC8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FA8AD0-D72D-914D-B7C0-517D47BEF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651D88-EE2A-DB49-B8E7-5C7E1159E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D1AA91-56D5-7F46-844C-BC2AD955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9F21CB-4F4F-A245-B288-8572244C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9F443F-C5CD-8A42-A37B-46A1B23B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04CA8-9844-E04D-90C3-EB8B1839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B2870D-1A96-0C4C-B6E4-05F1FA36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244F62-6610-F34D-B85C-8818BC7E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CC44CE-2A05-9F4B-8318-65E7BE24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17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070361-9286-D64A-9591-7921AFAF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AC487F-F7C7-EB4E-8B30-E9565B63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474B06-6A1F-734F-9ACD-51921E03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4C64B-DD84-4E4E-91FD-97F2F9FA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45532-8977-1C40-80F1-9BF5F3DC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1A8339-4A09-C442-A821-D65DF5960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09D89-47FD-254D-8E9E-811FAFE7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6E760-0556-0941-B238-9F5738CF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AA7575-8582-414D-83DF-64161D1F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4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F08AD-591B-EB4C-875D-0555D6D1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4E1F64-F1F1-FE4C-83AF-A20715911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4E9187-BC0B-2B4A-83F7-B275D6898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57A18-BB39-EF4B-BDFB-4B12CD2D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2C0F66-5E75-7842-9651-778FA09F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38575-B9A3-0C44-A508-597ACABF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2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1394A3-B320-DE4C-8233-177E3F62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A489A-359F-5543-8CF9-264E081D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E63A4-185A-804F-B6EF-57D46CBBA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24D1-E876-8840-B486-6D972D656CE7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18EDE-A30A-DD44-B800-D2000501C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AC09C-64F5-E446-B2C1-22B119956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LANTILLA_CAPACITACION_INTERIOR_2.jpg">
            <a:extLst>
              <a:ext uri="{FF2B5EF4-FFF2-40B4-BE49-F238E27FC236}">
                <a16:creationId xmlns:a16="http://schemas.microsoft.com/office/drawing/2014/main" id="{619D9D7B-EBE2-3D4D-B4EC-E002248850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5" y="12704"/>
            <a:ext cx="12272249" cy="68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va.infocdmx.org.mx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va.infocdmx.org.mx/reports/login.ph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evifaipublica.inai.org.mx/course/index.php?categoryid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lizbeth.guzman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alejandra.pacheco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alan.gonzalez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teresa.jimenez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uelmi.cortez@infocdmx.org.mx" TargetMode="External"/><Relationship Id="rId2" Type="http://schemas.openxmlformats.org/officeDocument/2006/relationships/hyperlink" Target="mailto:alan.gonzalez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rtha.juarez@infocdmx.org.m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retaip.infocdmx.org.mx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etaip.infocdmx.org.mx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retaip.infocdmx.org.mx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infocdmx.org.mx/index.php/nuestras-actividades-y-servicios/centro-de-documentacion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cedoc@infocdmx.org.mx" TargetMode="External"/><Relationship Id="rId2" Type="http://schemas.openxmlformats.org/officeDocument/2006/relationships/hyperlink" Target="mailto:cavainfo@infocdmx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pacitacion@infocdmx.org.m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268" y="2237472"/>
            <a:ext cx="8201464" cy="30514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800" b="1" dirty="0">
                <a:latin typeface="Century Gothic" panose="020B0502020202020204" pitchFamily="34" charset="0"/>
              </a:rPr>
              <a:t>Primera reunión de trabajo de la </a:t>
            </a:r>
            <a:r>
              <a:rPr lang="es-ES" sz="2800" b="1" dirty="0">
                <a:solidFill>
                  <a:srgbClr val="800080"/>
                </a:solidFill>
                <a:latin typeface="Century Gothic" panose="020B0502020202020204" pitchFamily="34" charset="0"/>
              </a:rPr>
              <a:t>Red de Transparencia y Acceso a la Información Pública de la Ciudad de México (RETAIP),</a:t>
            </a:r>
            <a:r>
              <a:rPr lang="es-MX" sz="2800" b="1" dirty="0">
                <a:solidFill>
                  <a:srgbClr val="800080"/>
                </a:solidFill>
                <a:latin typeface="Century Gothic" panose="020B0502020202020204" pitchFamily="34" charset="0"/>
              </a:rPr>
              <a:t> </a:t>
            </a:r>
            <a:r>
              <a:rPr lang="es-MX" sz="2800" b="1" dirty="0">
                <a:latin typeface="Century Gothic" panose="020B0502020202020204" pitchFamily="34" charset="0"/>
              </a:rPr>
              <a:t>en su modalidad de Responsables de Capacitación, del año 2022.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78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3A3EB81-34DB-8A47-934C-84FBA3D2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8" y="1817418"/>
            <a:ext cx="7041442" cy="39170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737D01-6C33-C347-B986-6CBD3EBB2923}"/>
              </a:ext>
            </a:extLst>
          </p:cNvPr>
          <p:cNvSpPr txBox="1"/>
          <p:nvPr/>
        </p:nvSpPr>
        <p:spPr>
          <a:xfrm>
            <a:off x="7299900" y="1819822"/>
            <a:ext cx="443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entury Gothic" panose="020B0502020202020204" pitchFamily="34" charset="0"/>
              </a:rPr>
              <a:t>Se tuvo un incremento de personas participantes del 49% y del10% de sujetos obligados en el curso de la Ley de Transparencia, respecto de 2020.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590165-CC6C-2A42-88DB-FF96D105104C}"/>
              </a:ext>
            </a:extLst>
          </p:cNvPr>
          <p:cNvSpPr txBox="1"/>
          <p:nvPr/>
        </p:nvSpPr>
        <p:spPr>
          <a:xfrm>
            <a:off x="988970" y="5814066"/>
            <a:ext cx="579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Total: 30,555 personas participantes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9AED3AB-EFAD-41DE-B576-DAE69370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652" y="1236826"/>
            <a:ext cx="5736469" cy="4592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Capacitación en línea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1F6CBB-E86D-4028-9D2F-BEE7E6658DF2}"/>
              </a:ext>
            </a:extLst>
          </p:cNvPr>
          <p:cNvSpPr txBox="1"/>
          <p:nvPr/>
        </p:nvSpPr>
        <p:spPr>
          <a:xfrm>
            <a:off x="7299900" y="4552452"/>
            <a:ext cx="4438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Century Gothic" panose="020B0502020202020204" pitchFamily="34" charset="0"/>
              </a:rPr>
              <a:t>*No se realiza un comparativo respecto del curso de datos personales, en razón de que dio inicio a partir del 2 de abril</a:t>
            </a:r>
          </a:p>
        </p:txBody>
      </p:sp>
    </p:spTree>
    <p:extLst>
      <p:ext uri="{BB962C8B-B14F-4D97-AF65-F5344CB8AC3E}">
        <p14:creationId xmlns:p14="http://schemas.microsoft.com/office/powerpoint/2010/main" val="58645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7EA4AEF-1D15-EE43-A9CF-C04DD487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27" y="1764641"/>
            <a:ext cx="10592655" cy="4487134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732773F-C92F-478A-8F7B-C8241A7A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60" y="1165248"/>
            <a:ext cx="8511485" cy="4592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Capacitación en aula virtual en tiempo real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7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79A8D78-736E-452A-915E-E2A133DA4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493" y="1241533"/>
            <a:ext cx="8511485" cy="459215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Capacitación impartida por instructores externos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52888A0-1773-4B6B-9BC1-C38329053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65976"/>
              </p:ext>
            </p:extLst>
          </p:nvPr>
        </p:nvGraphicFramePr>
        <p:xfrm>
          <a:off x="713354" y="1824429"/>
          <a:ext cx="10223936" cy="420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3" imgW="9248864" imgH="2838551" progId="Excel.Sheet.12">
                  <p:embed/>
                </p:oleObj>
              </mc:Choice>
              <mc:Fallback>
                <p:oleObj name="Worksheet" r:id="rId3" imgW="9248864" imgH="2838551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5B66389-FC0F-491D-9C89-FB985A9DA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3354" y="1824429"/>
                        <a:ext cx="10223936" cy="420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77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AD739773-7023-384D-911D-E6A7BBE7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9" y="2111464"/>
            <a:ext cx="10253609" cy="43149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51CD4F-BAAB-FC41-AB66-AF6AB6DF4EA7}"/>
              </a:ext>
            </a:extLst>
          </p:cNvPr>
          <p:cNvSpPr txBox="1"/>
          <p:nvPr/>
        </p:nvSpPr>
        <p:spPr>
          <a:xfrm>
            <a:off x="3285121" y="1634410"/>
            <a:ext cx="5797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Franklin Gothic Book" panose="020B0503020102020204" pitchFamily="34" charset="0"/>
              </a:rPr>
              <a:t>Diplomado a Distancia 11va Edición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EDE2153-4FFB-40F2-B132-152FA07C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029" y="1202070"/>
            <a:ext cx="5719177" cy="4592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Profesionalización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1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E32F149-0C28-574D-9EED-C393896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22" y="1819926"/>
            <a:ext cx="5836684" cy="4465466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79A8D78-736E-452A-915E-E2A133DA4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989" y="1174125"/>
            <a:ext cx="3837111" cy="4592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Tutoriales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F7885F-7E84-4A92-AC97-07FB129A1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26209"/>
              </p:ext>
            </p:extLst>
          </p:nvPr>
        </p:nvGraphicFramePr>
        <p:xfrm>
          <a:off x="7296405" y="2449535"/>
          <a:ext cx="4081988" cy="2954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610">
                  <a:extLst>
                    <a:ext uri="{9D8B030D-6E8A-4147-A177-3AD203B41FA5}">
                      <a16:colId xmlns:a16="http://schemas.microsoft.com/office/drawing/2014/main" val="618076232"/>
                    </a:ext>
                  </a:extLst>
                </a:gridCol>
                <a:gridCol w="1304169">
                  <a:extLst>
                    <a:ext uri="{9D8B030D-6E8A-4147-A177-3AD203B41FA5}">
                      <a16:colId xmlns:a16="http://schemas.microsoft.com/office/drawing/2014/main" val="1825247293"/>
                    </a:ext>
                  </a:extLst>
                </a:gridCol>
                <a:gridCol w="1288209">
                  <a:extLst>
                    <a:ext uri="{9D8B030D-6E8A-4147-A177-3AD203B41FA5}">
                      <a16:colId xmlns:a16="http://schemas.microsoft.com/office/drawing/2014/main" val="1295872401"/>
                    </a:ext>
                  </a:extLst>
                </a:gridCol>
              </a:tblGrid>
              <a:tr h="36494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COMPARATIVO DE VISTAS A LOS TUTORIALES </a:t>
                      </a:r>
                    </a:p>
                    <a:p>
                      <a:pPr algn="ctr"/>
                      <a:r>
                        <a:rPr lang="es-MX" sz="1600" dirty="0">
                          <a:effectLst/>
                        </a:rPr>
                        <a:t>2020-2021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15868"/>
                  </a:ext>
                </a:extLst>
              </a:tr>
              <a:tr h="41056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1"/>
                          </a:solidFill>
                          <a:effectLst/>
                        </a:rPr>
                        <a:t>Tutorial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effectLst/>
                        </a:rPr>
                        <a:t>Vistas en 2020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effectLst/>
                        </a:rPr>
                        <a:t>Vistas en 2021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69762"/>
                  </a:ext>
                </a:extLst>
              </a:tr>
              <a:tr h="258505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</a:rPr>
                        <a:t>SIPOT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10,258</a:t>
                      </a:r>
                      <a:endParaRPr lang="es-MX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7,847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474958"/>
                  </a:ext>
                </a:extLst>
              </a:tr>
              <a:tr h="258505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</a:rPr>
                        <a:t>SIGEMI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1,845</a:t>
                      </a:r>
                      <a:endParaRPr lang="es-MX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1,426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93025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</a:rPr>
                        <a:t>ILTAIPRC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225</a:t>
                      </a:r>
                      <a:endParaRPr lang="es-MX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2,467</a:t>
                      </a:r>
                      <a:endParaRPr lang="es-MX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69509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</a:rPr>
                        <a:t>IPDPPSO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1,767</a:t>
                      </a:r>
                      <a:endParaRPr lang="es-MX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7,924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15499"/>
                  </a:ext>
                </a:extLst>
              </a:tr>
              <a:tr h="65690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</a:rPr>
                        <a:t>¿Cómo presentar una solicitud de información en la Ciudad de México?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136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1,558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68935"/>
                  </a:ext>
                </a:extLst>
              </a:tr>
              <a:tr h="395361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</a:rPr>
                        <a:t>Total de vistas por año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effectLst/>
                        </a:rPr>
                        <a:t>14,231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effectLst/>
                        </a:rPr>
                        <a:t>21,222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3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18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637912B-0DAE-7547-9E29-EF56D496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76" y="1627765"/>
            <a:ext cx="9990271" cy="4824405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E21A230-56A8-4F37-9956-87210681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868" y="1176712"/>
            <a:ext cx="4889637" cy="4592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Reconocimientos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7A39BF-5F61-40A2-915E-ED042CE9D9D1}"/>
              </a:ext>
            </a:extLst>
          </p:cNvPr>
          <p:cNvCxnSpPr>
            <a:cxnSpLocks/>
          </p:cNvCxnSpPr>
          <p:nvPr/>
        </p:nvCxnSpPr>
        <p:spPr>
          <a:xfrm>
            <a:off x="615871" y="159929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A07D11C-AA4E-4AAA-8662-D99C2979A209}"/>
              </a:ext>
            </a:extLst>
          </p:cNvPr>
          <p:cNvSpPr txBox="1">
            <a:spLocks/>
          </p:cNvSpPr>
          <p:nvPr/>
        </p:nvSpPr>
        <p:spPr>
          <a:xfrm>
            <a:off x="3303290" y="1087290"/>
            <a:ext cx="7886700" cy="53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Ganadores del reconocimiento ReDes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C8C6A5-AED2-44F1-B246-64993C6A04C9}"/>
              </a:ext>
            </a:extLst>
          </p:cNvPr>
          <p:cNvGraphicFramePr>
            <a:graphicFrameLocks noGrp="1"/>
          </p:cNvGraphicFramePr>
          <p:nvPr/>
        </p:nvGraphicFramePr>
        <p:xfrm>
          <a:off x="321311" y="1685788"/>
          <a:ext cx="10978542" cy="4603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528">
                  <a:extLst>
                    <a:ext uri="{9D8B030D-6E8A-4147-A177-3AD203B41FA5}">
                      <a16:colId xmlns:a16="http://schemas.microsoft.com/office/drawing/2014/main" val="3116161101"/>
                    </a:ext>
                  </a:extLst>
                </a:gridCol>
                <a:gridCol w="4255911">
                  <a:extLst>
                    <a:ext uri="{9D8B030D-6E8A-4147-A177-3AD203B41FA5}">
                      <a16:colId xmlns:a16="http://schemas.microsoft.com/office/drawing/2014/main" val="4026045024"/>
                    </a:ext>
                  </a:extLst>
                </a:gridCol>
                <a:gridCol w="6161103">
                  <a:extLst>
                    <a:ext uri="{9D8B030D-6E8A-4147-A177-3AD203B41FA5}">
                      <a16:colId xmlns:a16="http://schemas.microsoft.com/office/drawing/2014/main" val="101415351"/>
                    </a:ext>
                  </a:extLst>
                </a:gridCol>
              </a:tblGrid>
              <a:tr h="4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No.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NOMBRE DEL RESPONSABLE DE CAPACITACIÓN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SUJETO OBLIGADO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0395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María Magdalena Silva Gaytán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Alcaldía Azcapotzalco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45634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Angélica Ravelo Fuentes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Alcaldía Coyoacán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61433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Alfonso Salvador Armenta Rojas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Alcaldía Iztapalapa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99889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Esmeralda Pineda García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Alcaldía Xochimilco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238995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Roberto Carlos Ávila Medina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Autoridad del Centro Histórico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99359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Eduardo Rincón Tinajero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Auditoría Superior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998338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María Guadalupe Sánchez Garay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Centro de Comando, Control, Cómputo, Comunicaciones y Contacto Ciudadano de la Ciudad de México "C5"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82496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Pamela Nizaguie Lemus Polo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Comisión de Derechos Humanos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11334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Rocío Guadalupe Flores Luna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Consejería Jurídica y de Servicios Legales de la Ciudad México 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630970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Darío Francisco Dávalos Escamilla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Consejo de la Judicatura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717107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Israel Mancilla Herrera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Corporación Mexicana de Impresión, S.A. de C.V.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303521"/>
                  </a:ext>
                </a:extLst>
              </a:tr>
              <a:tr h="299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Eréndira Melchor Flores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Escuela de Administración Pública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64474"/>
                  </a:ext>
                </a:extLst>
              </a:tr>
              <a:tr h="315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Verónica Ivonne Ibarra Cárdenas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Fideicomiso para la Reconstrucción Integral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194503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Samantha Vivan Espinosa Ortega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Fideicomiso de Recuperación Crediticia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406207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</a:rPr>
                        <a:t>Miriam De Los Ángeles Saucedo Martínez 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Fiscalía General de Justicia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209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7A39BF-5F61-40A2-915E-ED042CE9D9D1}"/>
              </a:ext>
            </a:extLst>
          </p:cNvPr>
          <p:cNvCxnSpPr>
            <a:cxnSpLocks/>
          </p:cNvCxnSpPr>
          <p:nvPr/>
        </p:nvCxnSpPr>
        <p:spPr>
          <a:xfrm>
            <a:off x="615871" y="159929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A07D11C-AA4E-4AAA-8662-D99C2979A209}"/>
              </a:ext>
            </a:extLst>
          </p:cNvPr>
          <p:cNvSpPr txBox="1">
            <a:spLocks/>
          </p:cNvSpPr>
          <p:nvPr/>
        </p:nvSpPr>
        <p:spPr>
          <a:xfrm>
            <a:off x="3303290" y="1087290"/>
            <a:ext cx="7886700" cy="53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Ganadores del reconocimiento ReDes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C8C6A5-AED2-44F1-B246-64993C6A04C9}"/>
              </a:ext>
            </a:extLst>
          </p:cNvPr>
          <p:cNvGraphicFramePr>
            <a:graphicFrameLocks noGrp="1"/>
          </p:cNvGraphicFramePr>
          <p:nvPr/>
        </p:nvGraphicFramePr>
        <p:xfrm>
          <a:off x="321310" y="1685788"/>
          <a:ext cx="11423847" cy="4603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141">
                  <a:extLst>
                    <a:ext uri="{9D8B030D-6E8A-4147-A177-3AD203B41FA5}">
                      <a16:colId xmlns:a16="http://schemas.microsoft.com/office/drawing/2014/main" val="3116161101"/>
                    </a:ext>
                  </a:extLst>
                </a:gridCol>
                <a:gridCol w="4290877">
                  <a:extLst>
                    <a:ext uri="{9D8B030D-6E8A-4147-A177-3AD203B41FA5}">
                      <a16:colId xmlns:a16="http://schemas.microsoft.com/office/drawing/2014/main" val="4026045024"/>
                    </a:ext>
                  </a:extLst>
                </a:gridCol>
                <a:gridCol w="6566829">
                  <a:extLst>
                    <a:ext uri="{9D8B030D-6E8A-4147-A177-3AD203B41FA5}">
                      <a16:colId xmlns:a16="http://schemas.microsoft.com/office/drawing/2014/main" val="101415351"/>
                    </a:ext>
                  </a:extLst>
                </a:gridCol>
              </a:tblGrid>
              <a:tr h="4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No.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NOMBRE DEL RESPONSABLE DE CAPACITACIÓN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SUJETO OBLIGADO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0395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Raúl Hernández Nazar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Instituto de Capacitación para el Trabajo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45634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Zaira Jacqueline Guerrero Vargas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Instituto del Deporte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61433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Juan González Reyes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Instituto Electoral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99889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Jorge Loera Risueño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Instituto de Personas con Discapacidad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238995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Lizbeth Guzmán Pedraza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Instituto de Transparencia, Acceso a la Información Pública, Protección de Datos Personales y Rendición de Cuentas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99359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Aurea Blanca Luz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Ayhllon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Muñoz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Instituto de Verificación Administrativa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998338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Ricardo García Xolalpa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Instituto de Vivienda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82496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Verónica Ortiz Sanabria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Metrobús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11334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Lina Edith Licea Huicochea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Partido del Trabajo en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630970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Lizbeth Torres Herrera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Partido Revolucionario Institucional en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717107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Elena Guadalupe Nolasco Gutiérrez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Partido Verde Ecologista de México en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303521"/>
                  </a:ext>
                </a:extLst>
              </a:tr>
              <a:tr h="299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Alejandro Salgado Vázquez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Planta Productora de Mezclas Asfálticas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64474"/>
                  </a:ext>
                </a:extLst>
              </a:tr>
              <a:tr h="315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José Luis Adame Martínez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Policía Auxiliar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194503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José Fernando García García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Policía Bancaria e Industrial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406207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Sarai Ramírez Bautista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Procuraduría Social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209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41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7A39BF-5F61-40A2-915E-ED042CE9D9D1}"/>
              </a:ext>
            </a:extLst>
          </p:cNvPr>
          <p:cNvCxnSpPr>
            <a:cxnSpLocks/>
          </p:cNvCxnSpPr>
          <p:nvPr/>
        </p:nvCxnSpPr>
        <p:spPr>
          <a:xfrm>
            <a:off x="615871" y="159929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A07D11C-AA4E-4AAA-8662-D99C2979A209}"/>
              </a:ext>
            </a:extLst>
          </p:cNvPr>
          <p:cNvSpPr txBox="1">
            <a:spLocks/>
          </p:cNvSpPr>
          <p:nvPr/>
        </p:nvSpPr>
        <p:spPr>
          <a:xfrm>
            <a:off x="3303290" y="1087290"/>
            <a:ext cx="7886700" cy="53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Ganadores del reconocimiento ReDes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C8C6A5-AED2-44F1-B246-64993C6A04C9}"/>
              </a:ext>
            </a:extLst>
          </p:cNvPr>
          <p:cNvGraphicFramePr>
            <a:graphicFrameLocks noGrp="1"/>
          </p:cNvGraphicFramePr>
          <p:nvPr/>
        </p:nvGraphicFramePr>
        <p:xfrm>
          <a:off x="321310" y="1875474"/>
          <a:ext cx="11050985" cy="3903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141">
                  <a:extLst>
                    <a:ext uri="{9D8B030D-6E8A-4147-A177-3AD203B41FA5}">
                      <a16:colId xmlns:a16="http://schemas.microsoft.com/office/drawing/2014/main" val="3116161101"/>
                    </a:ext>
                  </a:extLst>
                </a:gridCol>
                <a:gridCol w="4290877">
                  <a:extLst>
                    <a:ext uri="{9D8B030D-6E8A-4147-A177-3AD203B41FA5}">
                      <a16:colId xmlns:a16="http://schemas.microsoft.com/office/drawing/2014/main" val="4026045024"/>
                    </a:ext>
                  </a:extLst>
                </a:gridCol>
                <a:gridCol w="6193967">
                  <a:extLst>
                    <a:ext uri="{9D8B030D-6E8A-4147-A177-3AD203B41FA5}">
                      <a16:colId xmlns:a16="http://schemas.microsoft.com/office/drawing/2014/main" val="101415351"/>
                    </a:ext>
                  </a:extLst>
                </a:gridCol>
              </a:tblGrid>
              <a:tr h="4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No.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NOMBRE DEL RESPONSABLE DE CAPACITACIÓN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SUJETO OBLIGADO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0395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Sergio Coria Gómez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de Transporte de Pasajeros de la Ciudad de México (RTP)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45634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Lucero Quintero Olivier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la Contraloría General 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61433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Silvia Denise Valenzuela Guzmán 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Educación, Ciencia, Tecnología e Innovación 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99889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Gabriela Téllez Hernández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Gestión Integral de Riesgos y Protección Civil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238995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 Alberto Ibarra Talavera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Movilidad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99359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Erika Vanessa Del Rio Macedo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Mujeres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998338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Isabel Adela García Cruz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Obras y Servicios de la Ciudad de México 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82496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Ismael Mac Donald Argonza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Seguridad Ciudadana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11334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Andrea Granados Torres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 de Transportes Eléctricos de la Ciudad de México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630970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Rocío Pichardo García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de Salud Pública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717107"/>
                  </a:ext>
                </a:extLst>
              </a:tr>
              <a:tr h="26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Oscar José Cadena Delgado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de Transporte Colectivo (Metro)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303521"/>
                  </a:ext>
                </a:extLst>
              </a:tr>
              <a:tr h="299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Catalina García Cortés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Público de Radiodifusión de la Ciudad de México 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64474"/>
                  </a:ext>
                </a:extLst>
              </a:tr>
              <a:tr h="315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Sandra Guerra Cordova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Autónoma de la Ciudad de México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19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5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E21A230-56A8-4F37-9956-87210681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388" y="1247871"/>
            <a:ext cx="7569179" cy="4592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Reuniones RETAIP – Capacitación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ADBC972-7203-419E-A3E8-75B67A171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672819"/>
              </p:ext>
            </p:extLst>
          </p:nvPr>
        </p:nvGraphicFramePr>
        <p:xfrm>
          <a:off x="724195" y="1837105"/>
          <a:ext cx="8316720" cy="410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ómo realizar reuniones virtuales efectivas - Aervio %">
            <a:extLst>
              <a:ext uri="{FF2B5EF4-FFF2-40B4-BE49-F238E27FC236}">
                <a16:creationId xmlns:a16="http://schemas.microsoft.com/office/drawing/2014/main" id="{D0EFC239-559B-4287-BC7D-20E949E11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6384"/>
          <a:stretch/>
        </p:blipFill>
        <p:spPr bwMode="auto">
          <a:xfrm>
            <a:off x="9596761" y="3059349"/>
            <a:ext cx="2121763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2AF807-9F8C-4263-80CB-23EB05A3EF6A}"/>
              </a:ext>
            </a:extLst>
          </p:cNvPr>
          <p:cNvSpPr txBox="1"/>
          <p:nvPr/>
        </p:nvSpPr>
        <p:spPr>
          <a:xfrm>
            <a:off x="9369126" y="2689542"/>
            <a:ext cx="2577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Century Gothic" panose="020B0502020202020204" pitchFamily="34" charset="0"/>
              </a:rPr>
              <a:t>Reuniones virtuales</a:t>
            </a:r>
          </a:p>
        </p:txBody>
      </p:sp>
    </p:spTree>
    <p:extLst>
      <p:ext uri="{BB962C8B-B14F-4D97-AF65-F5344CB8AC3E}">
        <p14:creationId xmlns:p14="http://schemas.microsoft.com/office/powerpoint/2010/main" val="264931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69" y="1903269"/>
            <a:ext cx="5917857" cy="21526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800" b="1" dirty="0">
                <a:latin typeface="Century Gothic" panose="020B0502020202020204" pitchFamily="34" charset="0"/>
              </a:rPr>
              <a:t>Bienvenida por parte </a:t>
            </a:r>
            <a:r>
              <a:rPr lang="es-MX" b="1" dirty="0">
                <a:latin typeface="Century Gothic" panose="020B0502020202020204" pitchFamily="34" charset="0"/>
              </a:rPr>
              <a:t>de la Comisionada Ciudadana Marina Alicia San Martín Rebolloso</a:t>
            </a:r>
            <a:r>
              <a:rPr lang="es-MX" sz="28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5770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692552-8249-4827-B63A-6D7F3C1D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54" y="2136051"/>
            <a:ext cx="2684823" cy="33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8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901288" y="1992656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A955607-3793-4410-9CF3-D806E225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209" y="1503149"/>
            <a:ext cx="7886700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Líneas de trabajo y compromisos 2022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463F645-67BB-4980-86C5-E9653103B900}"/>
              </a:ext>
            </a:extLst>
          </p:cNvPr>
          <p:cNvSpPr txBox="1"/>
          <p:nvPr/>
        </p:nvSpPr>
        <p:spPr>
          <a:xfrm>
            <a:off x="651619" y="2482164"/>
            <a:ext cx="9002621" cy="3477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Oferta de Capacitación y profesionalización 2022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Materiales de apoyo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Reconocimientos 2022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entury Gothic" panose="020B0502020202020204" pitchFamily="34" charset="0"/>
              </a:rPr>
              <a:t>Trabajos de la RED 2022</a:t>
            </a:r>
            <a:endParaRPr lang="es-ES" sz="2400" dirty="0">
              <a:latin typeface="Century Gothic" panose="020B0502020202020204" pitchFamily="34" charset="0"/>
            </a:endParaRPr>
          </a:p>
          <a:p>
            <a:pPr lvl="0" algn="just"/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13314" name="Picture 2" descr="La política educativa en la pospandemia - Panorama">
            <a:extLst>
              <a:ext uri="{FF2B5EF4-FFF2-40B4-BE49-F238E27FC236}">
                <a16:creationId xmlns:a16="http://schemas.microsoft.com/office/drawing/2014/main" id="{27015626-CEE5-4A23-AAFF-6D5D4571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0" y="3387513"/>
            <a:ext cx="5522170" cy="25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4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901287" y="145839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A955607-3793-4410-9CF3-D806E225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103" y="1027384"/>
            <a:ext cx="7281608" cy="37655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Oferta de capacitación y profesionalización 2022</a:t>
            </a:r>
          </a:p>
          <a:p>
            <a:pPr marL="0" indent="0" algn="ctr">
              <a:buNone/>
            </a:pPr>
            <a:endParaRPr lang="es-MX" b="1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0C9B3ED-59CD-4CDE-B1A7-B0259F5D9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127712"/>
              </p:ext>
            </p:extLst>
          </p:nvPr>
        </p:nvGraphicFramePr>
        <p:xfrm>
          <a:off x="287219" y="1109709"/>
          <a:ext cx="11231938" cy="538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36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rst slide">
            <a:extLst>
              <a:ext uri="{FF2B5EF4-FFF2-40B4-BE49-F238E27FC236}">
                <a16:creationId xmlns:a16="http://schemas.microsoft.com/office/drawing/2014/main" id="{E4877E35-E6A7-4B02-8439-0F84D927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69" y="2599362"/>
            <a:ext cx="30437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6A1EBE-616B-47B1-BDD1-1F51ED7D238E}"/>
              </a:ext>
            </a:extLst>
          </p:cNvPr>
          <p:cNvSpPr txBox="1"/>
          <p:nvPr/>
        </p:nvSpPr>
        <p:spPr>
          <a:xfrm>
            <a:off x="4178700" y="941970"/>
            <a:ext cx="7800794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Cursos (Aula virtual en tiempo real)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A78CFE-46D0-45AF-929F-FAF17BA3AC2B}"/>
              </a:ext>
            </a:extLst>
          </p:cNvPr>
          <p:cNvCxnSpPr>
            <a:cxnSpLocks/>
          </p:cNvCxnSpPr>
          <p:nvPr/>
        </p:nvCxnSpPr>
        <p:spPr>
          <a:xfrm>
            <a:off x="646070" y="143902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1E2470B-48AC-4561-A747-308E17BD057A}"/>
              </a:ext>
            </a:extLst>
          </p:cNvPr>
          <p:cNvSpPr txBox="1"/>
          <p:nvPr/>
        </p:nvSpPr>
        <p:spPr>
          <a:xfrm>
            <a:off x="92468" y="2291498"/>
            <a:ext cx="85403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Se realizan preferentemente los martes y jueves.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registro 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del perfil es a través de la plataforma CAVAINFO, el sistema les envía un correo de confirmación, para tener acceso a su registro. Revisar en bandeja de “correos no deseados” o “spam”.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Una vez registrados, pueden acceder a CAVAINFO con su usuario y contraseña e </a:t>
            </a:r>
            <a:r>
              <a:rPr lang="es-E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inscribirse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al curso de su elección.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Se sugiere no asistir varias veces al mismo curso, para dar oportunidad a más personas que no lo hayan tomado.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78937-2955-4DF2-AC97-F93854694A82}"/>
              </a:ext>
            </a:extLst>
          </p:cNvPr>
          <p:cNvSpPr txBox="1"/>
          <p:nvPr/>
        </p:nvSpPr>
        <p:spPr>
          <a:xfrm>
            <a:off x="0" y="5173401"/>
            <a:ext cx="8935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Consultar el documento de “Preguntas frecuentes”, que pueden encontrar en la plataforma CAVAINFO</a:t>
            </a:r>
            <a:endParaRPr lang="es-ES" sz="20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150B15-85BC-45FA-AFFF-A452C0E123E6}"/>
              </a:ext>
            </a:extLst>
          </p:cNvPr>
          <p:cNvSpPr txBox="1"/>
          <p:nvPr/>
        </p:nvSpPr>
        <p:spPr>
          <a:xfrm>
            <a:off x="92468" y="1620329"/>
            <a:ext cx="11741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Los cursos se programan de manera mensual y se informarán aproximadamente a mediados del mes anterior, a los Responsables de Capacitación vía correo electrónico.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46BA77-8E57-4925-A172-864D1FA03A98}"/>
              </a:ext>
            </a:extLst>
          </p:cNvPr>
          <p:cNvSpPr txBox="1"/>
          <p:nvPr/>
        </p:nvSpPr>
        <p:spPr>
          <a:xfrm>
            <a:off x="2982899" y="6054669"/>
            <a:ext cx="7732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Liga plataforma CAVAINFO </a:t>
            </a:r>
            <a:r>
              <a:rPr lang="es-MX" sz="200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4"/>
              </a:rPr>
              <a:t>https://cava.infocdmx.org.mx/</a:t>
            </a:r>
            <a:r>
              <a:rPr lang="es-MX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es-MX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A78CFE-46D0-45AF-929F-FAF17BA3AC2B}"/>
              </a:ext>
            </a:extLst>
          </p:cNvPr>
          <p:cNvCxnSpPr>
            <a:cxnSpLocks/>
          </p:cNvCxnSpPr>
          <p:nvPr/>
        </p:nvCxnSpPr>
        <p:spPr>
          <a:xfrm>
            <a:off x="646070" y="143902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24185E-6707-4FC0-B5DE-6135C1329631}"/>
              </a:ext>
            </a:extLst>
          </p:cNvPr>
          <p:cNvSpPr txBox="1"/>
          <p:nvPr/>
        </p:nvSpPr>
        <p:spPr>
          <a:xfrm>
            <a:off x="4178700" y="941970"/>
            <a:ext cx="7800794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Cursos (Aula virtual en tiempo real)</a:t>
            </a:r>
          </a:p>
        </p:txBody>
      </p:sp>
      <p:pic>
        <p:nvPicPr>
          <p:cNvPr id="9220" name="Picture 4" descr="La protección de datos personales en el mundo digital y su importancia">
            <a:extLst>
              <a:ext uri="{FF2B5EF4-FFF2-40B4-BE49-F238E27FC236}">
                <a16:creationId xmlns:a16="http://schemas.microsoft.com/office/drawing/2014/main" id="{F803D939-0582-4A0B-80DA-CF9FFEAE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90" y="4222425"/>
            <a:ext cx="3352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8CA7D11-212E-435A-89EE-BA809B65E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295108"/>
              </p:ext>
            </p:extLst>
          </p:nvPr>
        </p:nvGraphicFramePr>
        <p:xfrm>
          <a:off x="-1648144" y="2680741"/>
          <a:ext cx="12799536" cy="292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B0D1906-56B3-4848-ACAA-5958CA72AA71}"/>
              </a:ext>
            </a:extLst>
          </p:cNvPr>
          <p:cNvSpPr txBox="1"/>
          <p:nvPr/>
        </p:nvSpPr>
        <p:spPr>
          <a:xfrm>
            <a:off x="-3999" y="1486759"/>
            <a:ext cx="11194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Para un mejor aprovechamiento de los cursos de capacitación que ofrece el INFO CDMX, se sugiere tomar primero los cursos introductorios y posteriormente los talleres especializados</a:t>
            </a:r>
            <a:endParaRPr lang="es-ES" sz="20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Icono de lupa - vector de stock | Crushpixel">
            <a:extLst>
              <a:ext uri="{FF2B5EF4-FFF2-40B4-BE49-F238E27FC236}">
                <a16:creationId xmlns:a16="http://schemas.microsoft.com/office/drawing/2014/main" id="{C0A38118-3E6D-41BD-9B27-CF424299C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8581" r="10704" b="23960"/>
          <a:stretch/>
        </p:blipFill>
        <p:spPr bwMode="auto">
          <a:xfrm>
            <a:off x="4243598" y="2427571"/>
            <a:ext cx="1063255" cy="8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01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rst slide">
            <a:extLst>
              <a:ext uri="{FF2B5EF4-FFF2-40B4-BE49-F238E27FC236}">
                <a16:creationId xmlns:a16="http://schemas.microsoft.com/office/drawing/2014/main" id="{E4877E35-E6A7-4B02-8439-0F84D927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69" y="2599363"/>
            <a:ext cx="3043725" cy="19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6A1EBE-616B-47B1-BDD1-1F51ED7D238E}"/>
              </a:ext>
            </a:extLst>
          </p:cNvPr>
          <p:cNvSpPr txBox="1"/>
          <p:nvPr/>
        </p:nvSpPr>
        <p:spPr>
          <a:xfrm>
            <a:off x="7784702" y="988184"/>
            <a:ext cx="3649825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CAVA Reportes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A78CFE-46D0-45AF-929F-FAF17BA3AC2B}"/>
              </a:ext>
            </a:extLst>
          </p:cNvPr>
          <p:cNvCxnSpPr>
            <a:cxnSpLocks/>
          </p:cNvCxnSpPr>
          <p:nvPr/>
        </p:nvCxnSpPr>
        <p:spPr>
          <a:xfrm>
            <a:off x="646070" y="143902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5150B15-85BC-45FA-AFFF-A452C0E123E6}"/>
              </a:ext>
            </a:extLst>
          </p:cNvPr>
          <p:cNvSpPr txBox="1"/>
          <p:nvPr/>
        </p:nvSpPr>
        <p:spPr>
          <a:xfrm>
            <a:off x="92468" y="1620329"/>
            <a:ext cx="11741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Como parte de las acciones encaminadas a la mejora de los procesos de capacitación de las personas servidoras públicas de la Ciudad de México, en 2021 se habilitó la plataforma CAVA Reportes, disponible en la siguiente liga: </a:t>
            </a: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https://cava.infocdmx.org.mx/reports/login.php</a:t>
            </a: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  </a:t>
            </a:r>
            <a:endParaRPr lang="es-MX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85BD05-B26B-4F2D-A4DB-2712CEA026EC}"/>
              </a:ext>
            </a:extLst>
          </p:cNvPr>
          <p:cNvSpPr txBox="1"/>
          <p:nvPr/>
        </p:nvSpPr>
        <p:spPr>
          <a:xfrm>
            <a:off x="92468" y="2581452"/>
            <a:ext cx="88433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La persona Responsable de Capacitación puede acceder a diversos reportes relacionados con estadísticas de los servidores públicos de su sujeto obligado que hayan tomado algún curso de capacitación a través de la plataforma CAVA INFO. </a:t>
            </a:r>
            <a:endParaRPr lang="es-MX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s-MX" dirty="0">
                <a:latin typeface="Century Gothic" panose="020B0502020202020204" pitchFamily="34" charset="0"/>
                <a:cs typeface="Arial" panose="020B0604020202020204" pitchFamily="34" charset="0"/>
              </a:rPr>
              <a:t>Reporte de cursos por sujeto obligado  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Reporte por tipo o modalidad de cursos   </a:t>
            </a:r>
            <a:r>
              <a:rPr lang="es-MX" dirty="0">
                <a:latin typeface="Century Gothic" panose="020B0502020202020204" pitchFamily="34" charset="0"/>
                <a:cs typeface="Arial" panose="020B0604020202020204" pitchFamily="34" charset="0"/>
              </a:rPr>
              <a:t>   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Reporte de asistencia a cursos</a:t>
            </a:r>
            <a:r>
              <a:rPr lang="es-MX" dirty="0"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8B7AAD-10DE-4B77-BA95-994DA79D62DD}"/>
              </a:ext>
            </a:extLst>
          </p:cNvPr>
          <p:cNvSpPr txBox="1"/>
          <p:nvPr/>
        </p:nvSpPr>
        <p:spPr>
          <a:xfrm>
            <a:off x="0" y="4677359"/>
            <a:ext cx="110354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Para acceder a esta plataforma, se requiere contar con clave de acceso (usuario y contraseña), misma que se envió en su oportunidad y que se van realizando altas y bajas de usuarios conforme nos avisan de cambios de Responsables de Capacitación. </a:t>
            </a:r>
            <a:endParaRPr lang="es-MX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/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 cuenta con la “</a:t>
            </a:r>
            <a:r>
              <a:rPr lang="es-ES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Guía para el Uso de la Plataforma CAVA Reportes”</a:t>
            </a:r>
            <a:r>
              <a:rPr lang="es-ES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esto con el fin de que pueda ser de utilidad para conocer el manejo de la misma. </a:t>
            </a:r>
            <a:endParaRPr lang="es-MX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es-E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1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988970" y="1591963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A955607-3793-4410-9CF3-D806E225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145" y="1207998"/>
            <a:ext cx="9254502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s-MX" b="1" dirty="0">
                <a:latin typeface="Franklin Gothic Book" panose="020B0503020102020204" pitchFamily="34" charset="0"/>
              </a:rPr>
              <a:t>Oferta de capacitación y profesionalización 2022.</a:t>
            </a:r>
          </a:p>
          <a:p>
            <a:pPr marL="0" indent="0" algn="r">
              <a:buNone/>
            </a:pPr>
            <a:r>
              <a:rPr lang="es-MX" b="1" dirty="0">
                <a:latin typeface="Franklin Gothic Book" panose="020B0503020102020204" pitchFamily="34" charset="0"/>
              </a:rPr>
              <a:t>Otras acciones</a:t>
            </a:r>
          </a:p>
          <a:p>
            <a:pPr marL="0" indent="0" algn="r">
              <a:buNone/>
            </a:pPr>
            <a:endParaRPr lang="es-MX" b="1" dirty="0">
              <a:latin typeface="Franklin Gothic Book" panose="020B0503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76F454-F1E3-4DAB-ADE1-02505A5D158B}"/>
              </a:ext>
            </a:extLst>
          </p:cNvPr>
          <p:cNvSpPr txBox="1"/>
          <p:nvPr/>
        </p:nvSpPr>
        <p:spPr>
          <a:xfrm>
            <a:off x="727968" y="2244281"/>
            <a:ext cx="102448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8638" lvl="2" indent="-342900">
              <a:buAutoNum type="arabicPeriod"/>
              <a:defRPr/>
            </a:pPr>
            <a:r>
              <a:rPr lang="es-ES" sz="2800" dirty="0">
                <a:latin typeface="Century Gothic" panose="020B0502020202020204" pitchFamily="34" charset="0"/>
                <a:cs typeface="Arial" panose="020B0604020202020204" pitchFamily="34" charset="0"/>
              </a:rPr>
              <a:t>Curso en línea: </a:t>
            </a:r>
            <a:r>
              <a:rPr lang="es-MX" sz="2800" dirty="0">
                <a:latin typeface="Century Gothic" panose="020B0502020202020204" pitchFamily="34" charset="0"/>
                <a:cs typeface="Arial" panose="020B0604020202020204" pitchFamily="34" charset="0"/>
              </a:rPr>
              <a:t>“Operación y Funcionalidades del SIPOT: Procesos de carga, actualización y borrado de registros” (INAI)</a:t>
            </a:r>
          </a:p>
          <a:p>
            <a:pPr marL="185738" lvl="2">
              <a:defRPr/>
            </a:pPr>
            <a:endParaRPr lang="es-E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5738" lvl="2">
              <a:defRPr/>
            </a:pPr>
            <a:r>
              <a:rPr lang="es-MX" sz="2800" dirty="0">
                <a:latin typeface="Century Gothic" panose="020B0502020202020204" pitchFamily="34" charset="0"/>
                <a:cs typeface="Arial" panose="020B0604020202020204" pitchFamily="34" charset="0"/>
              </a:rPr>
              <a:t>2. Jornadas de acompañamiento en materia de gestión documental y administración de archivos (INAI – AGN)</a:t>
            </a:r>
          </a:p>
          <a:p>
            <a:pPr marL="185738" lvl="2">
              <a:defRPr/>
            </a:pPr>
            <a:endParaRPr lang="es-E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5738" lvl="2">
              <a:defRPr/>
            </a:pPr>
            <a:r>
              <a:rPr lang="es-ES" sz="2800" dirty="0">
                <a:latin typeface="Century Gothic" panose="020B0502020202020204" pitchFamily="34" charset="0"/>
                <a:cs typeface="Arial" panose="020B0604020202020204" pitchFamily="34" charset="0"/>
              </a:rPr>
              <a:t>3. Plataforma CEVINAI</a:t>
            </a:r>
          </a:p>
        </p:txBody>
      </p:sp>
    </p:spTree>
    <p:extLst>
      <p:ext uri="{BB962C8B-B14F-4D97-AF65-F5344CB8AC3E}">
        <p14:creationId xmlns:p14="http://schemas.microsoft.com/office/powerpoint/2010/main" val="749960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1068869" y="1585945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A955607-3793-4410-9CF3-D806E225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153" y="1124133"/>
            <a:ext cx="3209494" cy="6651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s-MX" b="1" dirty="0">
                <a:latin typeface="Franklin Gothic Book" panose="020B0503020102020204" pitchFamily="34" charset="0"/>
              </a:rPr>
              <a:t>Plataforma CEVINAI</a:t>
            </a:r>
          </a:p>
          <a:p>
            <a:pPr marL="0" indent="0" algn="r">
              <a:buNone/>
            </a:pPr>
            <a:endParaRPr lang="es-MX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6C8BF8-A5B5-4AED-80D9-BE64581F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2" t="7378" r="9053" b="6667"/>
          <a:stretch/>
        </p:blipFill>
        <p:spPr>
          <a:xfrm>
            <a:off x="988969" y="1651249"/>
            <a:ext cx="10389423" cy="45098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34FE761-7F43-4C7C-AC67-25C2B0F809B9}"/>
              </a:ext>
            </a:extLst>
          </p:cNvPr>
          <p:cNvSpPr txBox="1"/>
          <p:nvPr/>
        </p:nvSpPr>
        <p:spPr>
          <a:xfrm>
            <a:off x="2420466" y="6105760"/>
            <a:ext cx="6980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https://cevifaipublica.inai.org.mx/course/index.php?categoryid=1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4428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9" y="1455811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52FE6B-7134-468D-A199-F40F1932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5" y="1628303"/>
            <a:ext cx="7851874" cy="256192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ES" sz="2800" dirty="0">
                <a:latin typeface="Century Gothic" panose="020B0502020202020204" pitchFamily="34" charset="0"/>
                <a:cs typeface="Arial" panose="020B0604020202020204" pitchFamily="34" charset="0"/>
              </a:rPr>
              <a:t>Además de los manuales del instructor y del participante de los cursos introductorios en materias de transparencia y protección de datos personales en la Ciudad de México, con </a:t>
            </a: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los que ya hemos estado trabajando desde el año pasado, </a:t>
            </a:r>
            <a:r>
              <a:rPr lang="es-MX" dirty="0">
                <a:latin typeface="Century Gothic" panose="020B0502020202020204" pitchFamily="34" charset="0"/>
                <a:cs typeface="Arial" panose="020B0604020202020204" pitchFamily="34" charset="0"/>
              </a:rPr>
              <a:t> próximamente contaremos con el manual del participante y del instructor de los cursos:</a:t>
            </a:r>
          </a:p>
        </p:txBody>
      </p:sp>
      <p:pic>
        <p:nvPicPr>
          <p:cNvPr id="3" name="Gráfico 2" descr="Libro abierto contorno">
            <a:extLst>
              <a:ext uri="{FF2B5EF4-FFF2-40B4-BE49-F238E27FC236}">
                <a16:creationId xmlns:a16="http://schemas.microsoft.com/office/drawing/2014/main" id="{96C8DF9E-0D47-4033-B4BE-87ACC5DCF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717" y="4127855"/>
            <a:ext cx="1191308" cy="11913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0784B2-5735-44DC-BFA5-06FBCE09C903}"/>
              </a:ext>
            </a:extLst>
          </p:cNvPr>
          <p:cNvSpPr txBox="1"/>
          <p:nvPr/>
        </p:nvSpPr>
        <p:spPr>
          <a:xfrm>
            <a:off x="3912160" y="5402189"/>
            <a:ext cx="564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Solicitudes de acceso a información pública y recursos de revisión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21BCB99-6561-4BB7-94BB-BAFB2B4BE597}"/>
              </a:ext>
            </a:extLst>
          </p:cNvPr>
          <p:cNvSpPr txBox="1"/>
          <p:nvPr/>
        </p:nvSpPr>
        <p:spPr>
          <a:xfrm>
            <a:off x="2267807" y="4422960"/>
            <a:ext cx="4209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Organización de Archivos</a:t>
            </a:r>
            <a:endParaRPr lang="es-MX" sz="2400" b="1" dirty="0">
              <a:latin typeface="Century Gothic" panose="020B0502020202020204" pitchFamily="34" charset="0"/>
            </a:endParaRPr>
          </a:p>
          <a:p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17" name="Gráfico 16" descr="Libro abierto contorno">
            <a:extLst>
              <a:ext uri="{FF2B5EF4-FFF2-40B4-BE49-F238E27FC236}">
                <a16:creationId xmlns:a16="http://schemas.microsoft.com/office/drawing/2014/main" id="{433A2B97-A50A-4BF6-878B-18EA05A9A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6909" y="5210564"/>
            <a:ext cx="1198692" cy="1198692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96F0F20-7FD6-4528-A54A-83FF79FD088E}"/>
              </a:ext>
            </a:extLst>
          </p:cNvPr>
          <p:cNvSpPr txBox="1">
            <a:spLocks/>
          </p:cNvSpPr>
          <p:nvPr/>
        </p:nvSpPr>
        <p:spPr>
          <a:xfrm>
            <a:off x="7340787" y="1071860"/>
            <a:ext cx="4139082" cy="37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Materiales de apoyo 2022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b="1" dirty="0">
              <a:latin typeface="Franklin Gothic Book" panose="020B0503020102020204" pitchFamily="34" charset="0"/>
            </a:endParaRPr>
          </a:p>
        </p:txBody>
      </p:sp>
      <p:pic>
        <p:nvPicPr>
          <p:cNvPr id="13" name="Imagen 12" descr="img">
            <a:extLst>
              <a:ext uri="{FF2B5EF4-FFF2-40B4-BE49-F238E27FC236}">
                <a16:creationId xmlns:a16="http://schemas.microsoft.com/office/drawing/2014/main" id="{9FD79693-650B-4A9E-AE76-09E949145F6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" r="50259"/>
          <a:stretch/>
        </p:blipFill>
        <p:spPr bwMode="auto">
          <a:xfrm>
            <a:off x="9410327" y="3040812"/>
            <a:ext cx="929537" cy="1191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img">
            <a:extLst>
              <a:ext uri="{FF2B5EF4-FFF2-40B4-BE49-F238E27FC236}">
                <a16:creationId xmlns:a16="http://schemas.microsoft.com/office/drawing/2014/main" id="{8EEA6BE8-8028-405C-BF13-78DE7B51CA6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4" t="573"/>
          <a:stretch/>
        </p:blipFill>
        <p:spPr bwMode="auto">
          <a:xfrm>
            <a:off x="10706892" y="3036105"/>
            <a:ext cx="916066" cy="119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E139D3-DF3F-43EC-8464-22B0A0BEF67D}"/>
              </a:ext>
            </a:extLst>
          </p:cNvPr>
          <p:cNvPicPr/>
          <p:nvPr/>
        </p:nvPicPr>
        <p:blipFill rotWithShape="1">
          <a:blip r:embed="rId7"/>
          <a:srcRect l="38805" t="32315" r="36853" b="11211"/>
          <a:stretch/>
        </p:blipFill>
        <p:spPr bwMode="auto">
          <a:xfrm>
            <a:off x="9410328" y="1729066"/>
            <a:ext cx="929537" cy="1143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4B6D8BE-F9A7-4006-BE29-33FBDDA6C3BC}"/>
              </a:ext>
            </a:extLst>
          </p:cNvPr>
          <p:cNvPicPr/>
          <p:nvPr/>
        </p:nvPicPr>
        <p:blipFill rotWithShape="1">
          <a:blip r:embed="rId8"/>
          <a:srcRect l="38982" t="33257" r="37029" b="11525"/>
          <a:stretch/>
        </p:blipFill>
        <p:spPr bwMode="auto">
          <a:xfrm>
            <a:off x="10706892" y="1738540"/>
            <a:ext cx="916066" cy="111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052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0C9FA065-C8AE-4FCD-A93D-52EA101557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5" t="23664" r="56325" b="29010"/>
          <a:stretch/>
        </p:blipFill>
        <p:spPr bwMode="auto">
          <a:xfrm>
            <a:off x="9379216" y="1843435"/>
            <a:ext cx="1736408" cy="1378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60887321"/>
              </p:ext>
            </p:extLst>
          </p:nvPr>
        </p:nvGraphicFramePr>
        <p:xfrm>
          <a:off x="3365502" y="2237739"/>
          <a:ext cx="5361383" cy="367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Marcador de contenid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12" y="3417099"/>
            <a:ext cx="1458975" cy="1125630"/>
          </a:xfrm>
          <a:prstGeom prst="rect">
            <a:avLst/>
          </a:prstGeom>
        </p:spPr>
      </p:pic>
      <p:sp>
        <p:nvSpPr>
          <p:cNvPr id="5" name="Onda 4"/>
          <p:cNvSpPr/>
          <p:nvPr/>
        </p:nvSpPr>
        <p:spPr>
          <a:xfrm rot="1737941">
            <a:off x="3651683" y="2099323"/>
            <a:ext cx="1022099" cy="578143"/>
          </a:xfrm>
          <a:prstGeom prst="wav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</a:rPr>
              <a:t>Desde 2007</a:t>
            </a:r>
            <a:endParaRPr lang="es-ES" sz="1350" dirty="0">
              <a:solidFill>
                <a:schemeClr val="tx1"/>
              </a:solidFill>
            </a:endParaRPr>
          </a:p>
        </p:txBody>
      </p:sp>
      <p:sp>
        <p:nvSpPr>
          <p:cNvPr id="6" name="Onda 5"/>
          <p:cNvSpPr/>
          <p:nvPr/>
        </p:nvSpPr>
        <p:spPr>
          <a:xfrm rot="19471922">
            <a:off x="7548175" y="2197713"/>
            <a:ext cx="1210870" cy="557680"/>
          </a:xfrm>
          <a:prstGeom prst="wav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</a:rPr>
              <a:t>Desde</a:t>
            </a:r>
            <a:r>
              <a:rPr lang="es-MX" sz="1350" dirty="0"/>
              <a:t> </a:t>
            </a:r>
            <a:r>
              <a:rPr lang="es-MX" sz="1350" dirty="0">
                <a:solidFill>
                  <a:schemeClr val="tx1"/>
                </a:solidFill>
              </a:rPr>
              <a:t>2013</a:t>
            </a:r>
            <a:endParaRPr lang="es-ES" sz="1350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55802" y="2954378"/>
            <a:ext cx="2388745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Para los SO que capacitan al total de su personal de estructura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72575" y="5579234"/>
            <a:ext cx="548833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Orientado a los integrantes del Comité de Transparencia y al personal de la Unidad de Transparencia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94870" y="2954378"/>
            <a:ext cx="356250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Para los Responsable de Capacitación que cumplan con los requerimientos definidos previamente por el INFO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Onda 10"/>
          <p:cNvSpPr/>
          <p:nvPr/>
        </p:nvSpPr>
        <p:spPr>
          <a:xfrm rot="19471922">
            <a:off x="7276424" y="4753791"/>
            <a:ext cx="1043254" cy="557680"/>
          </a:xfrm>
          <a:prstGeom prst="wav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</a:rPr>
              <a:t>Desde 2019</a:t>
            </a:r>
            <a:endParaRPr lang="es-ES" sz="1350" dirty="0">
              <a:solidFill>
                <a:schemeClr val="tx1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9" y="1590736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330" y="1102438"/>
            <a:ext cx="9206313" cy="6648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Reconocimientos de capacitación 2022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8CD9819-87DD-4F81-93C5-94CB4CF9126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t="24693" r="69418" b="38269"/>
          <a:stretch/>
        </p:blipFill>
        <p:spPr bwMode="auto">
          <a:xfrm>
            <a:off x="1165313" y="2123383"/>
            <a:ext cx="1389426" cy="830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358824-0E3C-4F2D-B061-A19740CB653C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5" t="25951" r="26270" b="30450"/>
          <a:stretch/>
        </p:blipFill>
        <p:spPr bwMode="auto">
          <a:xfrm>
            <a:off x="3385723" y="4800197"/>
            <a:ext cx="1364125" cy="793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8740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3216" y="4926147"/>
            <a:ext cx="9776823" cy="1039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documento íntegro de los criterios para obtener este reconocimiento, se enviará el día de mañana 25, por correo electrónico, en el que se mencionan los plazos para ingresar la solicitud.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9" y="1552229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351417" y="1044551"/>
            <a:ext cx="11840583" cy="66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Reconocimiento “100% Capacitado” 2022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FF10D78-5682-429F-920E-D75218564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70997"/>
              </p:ext>
            </p:extLst>
          </p:nvPr>
        </p:nvGraphicFramePr>
        <p:xfrm>
          <a:off x="743217" y="1798914"/>
          <a:ext cx="11143983" cy="2892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088">
                  <a:extLst>
                    <a:ext uri="{9D8B030D-6E8A-4147-A177-3AD203B41FA5}">
                      <a16:colId xmlns:a16="http://schemas.microsoft.com/office/drawing/2014/main" val="1763559826"/>
                    </a:ext>
                  </a:extLst>
                </a:gridCol>
                <a:gridCol w="9537895">
                  <a:extLst>
                    <a:ext uri="{9D8B030D-6E8A-4147-A177-3AD203B41FA5}">
                      <a16:colId xmlns:a16="http://schemas.microsoft.com/office/drawing/2014/main" val="142275358"/>
                    </a:ext>
                  </a:extLst>
                </a:gridCol>
              </a:tblGrid>
              <a:tr h="260582">
                <a:tc gridSpan="2">
                  <a:txBody>
                    <a:bodyPr/>
                    <a:lstStyle/>
                    <a:p>
                      <a:pPr marL="2044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rgbClr val="DFC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22130"/>
                  </a:ext>
                </a:extLst>
              </a:tr>
              <a:tr h="191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Capacitación (cursos)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Capacitar a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las personas servidoras públicas de estructura de los sujetos obligados en los siguientes cursos introductorios: 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Ley de Transparencia, Acceso a la Información Pública y Rendición de Cuentas de la CDMX (LTAIPRC).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Protección de Datos Personales en Posesión de Sujetos Obligados de la CDMX (LPDPPSO).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rgbClr val="DFC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202818"/>
                  </a:ext>
                </a:extLst>
              </a:tr>
              <a:tr h="710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documentales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Elaborar y enviar solicitud por escrito.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Requisitar y enviar los formatos que se soliciten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1" marR="56851" marT="0" marB="0">
                    <a:solidFill>
                      <a:srgbClr val="DFC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12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55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7A39BF-5F61-40A2-915E-ED042CE9D9D1}"/>
              </a:ext>
            </a:extLst>
          </p:cNvPr>
          <p:cNvCxnSpPr>
            <a:cxnSpLocks/>
          </p:cNvCxnSpPr>
          <p:nvPr/>
        </p:nvCxnSpPr>
        <p:spPr>
          <a:xfrm>
            <a:off x="717309" y="1383542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C6CB1F8-EA6C-4154-8CDC-DEA2923AD2EC}"/>
              </a:ext>
            </a:extLst>
          </p:cNvPr>
          <p:cNvSpPr txBox="1"/>
          <p:nvPr/>
        </p:nvSpPr>
        <p:spPr>
          <a:xfrm>
            <a:off x="717309" y="2323492"/>
            <a:ext cx="3721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>
                <a:latin typeface="Century Gothic" panose="020B0502020202020204" pitchFamily="34" charset="0"/>
              </a:rPr>
              <a:t>43 Responsables de Capacitación de igual número de sujetos obligados, obtuvieron el </a:t>
            </a:r>
            <a:r>
              <a:rPr lang="es-419" sz="2400" b="1" dirty="0">
                <a:solidFill>
                  <a:srgbClr val="800080"/>
                </a:solidFill>
                <a:latin typeface="Century Gothic" panose="020B0502020202020204" pitchFamily="34" charset="0"/>
              </a:rPr>
              <a:t>Reconocimiento al Desempeño Sobresaliente “ReDes” 2021.</a:t>
            </a:r>
          </a:p>
        </p:txBody>
      </p:sp>
      <p:pic>
        <p:nvPicPr>
          <p:cNvPr id="1026" name="Picture 2" descr="El Cliente Revisa La Plantilla De Banderín Vectorial Plano Usuarios Felices  Sosteniendo Personajes De Dibujos Animados De Estrell Ilustración del  Vector - Ilustración de sencillo, cartel: 164724455">
            <a:extLst>
              <a:ext uri="{FF2B5EF4-FFF2-40B4-BE49-F238E27FC236}">
                <a16:creationId xmlns:a16="http://schemas.microsoft.com/office/drawing/2014/main" id="{10FB8F5F-2896-4D39-B5BD-0E25C61C1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5"/>
          <a:stretch/>
        </p:blipFill>
        <p:spPr bwMode="auto">
          <a:xfrm>
            <a:off x="5487603" y="2784352"/>
            <a:ext cx="4949923" cy="295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EEFC79D-1353-43B8-811E-DCB67770F38C}"/>
              </a:ext>
            </a:extLst>
          </p:cNvPr>
          <p:cNvSpPr txBox="1"/>
          <p:nvPr/>
        </p:nvSpPr>
        <p:spPr>
          <a:xfrm>
            <a:off x="5388745" y="1584023"/>
            <a:ext cx="5388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7200" dirty="0">
                <a:solidFill>
                  <a:srgbClr val="800080"/>
                </a:solidFill>
                <a:latin typeface="Harlow Solid Italic" panose="04030604020F02020D02" pitchFamily="82" charset="0"/>
                <a:cs typeface="Dreaming Outloud Pro" panose="020B0604020202020204" pitchFamily="66" charset="0"/>
              </a:rPr>
              <a:t>Felicitaciones</a:t>
            </a:r>
            <a:endParaRPr lang="es-419" sz="7200" b="1" dirty="0">
              <a:solidFill>
                <a:srgbClr val="800080"/>
              </a:solidFill>
              <a:latin typeface="Harlow Solid Italic" panose="04030604020F02020D02" pitchFamily="82" charset="0"/>
              <a:cs typeface="Dreaming Outloud Pro" panose="020B06040202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35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016849" y="150735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1CE5BDC-DED9-4A73-89F0-9B51091D02AE}"/>
              </a:ext>
            </a:extLst>
          </p:cNvPr>
          <p:cNvSpPr txBox="1">
            <a:spLocks/>
          </p:cNvSpPr>
          <p:nvPr/>
        </p:nvSpPr>
        <p:spPr>
          <a:xfrm>
            <a:off x="0" y="1012384"/>
            <a:ext cx="12192000" cy="66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Reconocimiento “CT y UT 100% Capacitados” 2022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C97BC8B-D3B9-42BA-BB9F-BB1D2FA28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35139"/>
              </p:ext>
            </p:extLst>
          </p:nvPr>
        </p:nvGraphicFramePr>
        <p:xfrm>
          <a:off x="468959" y="1578116"/>
          <a:ext cx="11485201" cy="3584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422">
                  <a:extLst>
                    <a:ext uri="{9D8B030D-6E8A-4147-A177-3AD203B41FA5}">
                      <a16:colId xmlns:a16="http://schemas.microsoft.com/office/drawing/2014/main" val="2517901397"/>
                    </a:ext>
                  </a:extLst>
                </a:gridCol>
                <a:gridCol w="9694779">
                  <a:extLst>
                    <a:ext uri="{9D8B030D-6E8A-4147-A177-3AD203B41FA5}">
                      <a16:colId xmlns:a16="http://schemas.microsoft.com/office/drawing/2014/main" val="3812268232"/>
                    </a:ext>
                  </a:extLst>
                </a:gridCol>
              </a:tblGrid>
              <a:tr h="132402">
                <a:tc gridSpan="2">
                  <a:txBody>
                    <a:bodyPr/>
                    <a:lstStyle/>
                    <a:p>
                      <a:pPr marL="20447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REQUISITOS</a:t>
                      </a:r>
                    </a:p>
                  </a:txBody>
                  <a:tcPr marL="32610" marR="32610" marT="0" marB="0">
                    <a:solidFill>
                      <a:srgbClr val="DFC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92036"/>
                  </a:ext>
                </a:extLst>
              </a:tr>
              <a:tr h="1387451">
                <a:tc>
                  <a:txBody>
                    <a:bodyPr/>
                    <a:lstStyle/>
                    <a:p>
                      <a:pPr marL="20447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Previos </a:t>
                      </a:r>
                    </a:p>
                  </a:txBody>
                  <a:tcPr marL="32610" marR="32610" marT="0" marB="0"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marL="204470" lvl="1" indent="-28575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Contar con número de registro del Comité de Transparencia (Art. 89 LTAIPRC-CDMX), conforme a los Lineamientos emitidos por el INFO en 2020.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04470" lvl="1" indent="-28575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Haber notificado al INFO la integración de la Unidad de Transparencia (Art. 92 LTAIPRC-CDMX)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2610" marR="32610" marT="0" marB="0">
                    <a:solidFill>
                      <a:srgbClr val="DFC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3298"/>
                  </a:ext>
                </a:extLst>
              </a:tr>
              <a:tr h="1317529">
                <a:tc>
                  <a:txBody>
                    <a:bodyPr/>
                    <a:lstStyle/>
                    <a:p>
                      <a:pPr marL="20447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Capacitación (cursos)</a:t>
                      </a:r>
                    </a:p>
                  </a:txBody>
                  <a:tcPr marL="32610" marR="32610" marT="0" marB="0"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marL="20447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Capacitar a </a:t>
                      </a: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los integrantes del Comité de Transparencia y al personal de la Unidad de Transparencia en los cursos introductorios en materia de transparencia y protección de datos personales y en uno de los talleres especializados que ofrece el INFO.</a:t>
                      </a:r>
                    </a:p>
                  </a:txBody>
                  <a:tcPr marL="32610" marR="32610" marT="0" marB="0">
                    <a:solidFill>
                      <a:srgbClr val="DFC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94344"/>
                  </a:ext>
                </a:extLst>
              </a:tr>
              <a:tr h="599384">
                <a:tc>
                  <a:txBody>
                    <a:bodyPr/>
                    <a:lstStyle/>
                    <a:p>
                      <a:pPr marL="20447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Requisitos documentales</a:t>
                      </a:r>
                    </a:p>
                  </a:txBody>
                  <a:tcPr marL="32610" marR="32610" marT="0" marB="0"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marL="204470" lvl="1" indent="-28575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Elaborar y enviar solicitud por escrito.</a:t>
                      </a:r>
                    </a:p>
                    <a:p>
                      <a:pPr marL="204470" lvl="1" indent="-28575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Requisitar y enviar los formatos que se soliciten</a:t>
                      </a:r>
                    </a:p>
                  </a:txBody>
                  <a:tcPr marL="32610" marR="32610" marT="0" marB="0">
                    <a:solidFill>
                      <a:srgbClr val="DFC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19325"/>
                  </a:ext>
                </a:extLst>
              </a:tr>
            </a:tbl>
          </a:graphicData>
        </a:graphic>
      </p:graphicFrame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7C90883-4DFF-4F74-8794-3D771876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62" y="5271006"/>
            <a:ext cx="9776823" cy="1039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documento íntegro de los criterios para obtener este reconocimiento, se enviará el día de mañana 25, por correo electrónico, en el que se mencionan los plazos para ingresar la solicitud.</a:t>
            </a:r>
          </a:p>
        </p:txBody>
      </p:sp>
    </p:spTree>
    <p:extLst>
      <p:ext uri="{BB962C8B-B14F-4D97-AF65-F5344CB8AC3E}">
        <p14:creationId xmlns:p14="http://schemas.microsoft.com/office/powerpoint/2010/main" val="2222218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708729" y="1548558"/>
            <a:ext cx="111579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40B49BA-07AF-4889-B463-A4A9D789E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268703"/>
              </p:ext>
            </p:extLst>
          </p:nvPr>
        </p:nvGraphicFramePr>
        <p:xfrm>
          <a:off x="-382004" y="1787184"/>
          <a:ext cx="12022625" cy="442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A7A78B8-5BF1-446D-9F76-FBC83317DE06}"/>
              </a:ext>
            </a:extLst>
          </p:cNvPr>
          <p:cNvSpPr txBox="1">
            <a:spLocks/>
          </p:cNvSpPr>
          <p:nvPr/>
        </p:nvSpPr>
        <p:spPr>
          <a:xfrm>
            <a:off x="414098" y="1053079"/>
            <a:ext cx="11616940" cy="5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419" dirty="0"/>
              <a:t> Reconocimiento al Desempeño Sobresaliente “ReDes” 2022</a:t>
            </a:r>
            <a:r>
              <a:rPr lang="es-MX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57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 flipV="1">
            <a:off x="844062" y="1519057"/>
            <a:ext cx="11087383" cy="7937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130277" y="1071415"/>
            <a:ext cx="11931445" cy="94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419" dirty="0"/>
              <a:t>Reconocimiento al Desempeño Sobresaliente  “ReDes” 2022</a:t>
            </a:r>
            <a:r>
              <a:rPr lang="es-MX" dirty="0"/>
              <a:t> </a:t>
            </a:r>
            <a:endParaRPr lang="es-ES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B51A455-051B-42F9-A43B-D9439A24C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935412"/>
              </p:ext>
            </p:extLst>
          </p:nvPr>
        </p:nvGraphicFramePr>
        <p:xfrm>
          <a:off x="1492809" y="3572546"/>
          <a:ext cx="6316338" cy="345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59F3F34-30E4-41BE-B2EC-1838E7A473E0}"/>
              </a:ext>
            </a:extLst>
          </p:cNvPr>
          <p:cNvSpPr txBox="1"/>
          <p:nvPr/>
        </p:nvSpPr>
        <p:spPr>
          <a:xfrm>
            <a:off x="3623298" y="2193987"/>
            <a:ext cx="20845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Acciones de capacitación de los Responsables de Capacitación.</a:t>
            </a:r>
          </a:p>
          <a:p>
            <a:pPr algn="ctr"/>
            <a:r>
              <a:rPr lang="es-ES" sz="2000" dirty="0"/>
              <a:t>Un punto por cada curso acreditado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21EA03-7722-400F-83A9-AB16137C97D5}"/>
              </a:ext>
            </a:extLst>
          </p:cNvPr>
          <p:cNvSpPr txBox="1"/>
          <p:nvPr/>
        </p:nvSpPr>
        <p:spPr>
          <a:xfrm>
            <a:off x="939931" y="3001045"/>
            <a:ext cx="2377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Asistencia a reuniones de la RETAIP. </a:t>
            </a:r>
            <a:r>
              <a:rPr lang="es-ES" b="1" dirty="0"/>
              <a:t>Capacitación</a:t>
            </a:r>
          </a:p>
          <a:p>
            <a:pPr algn="ctr"/>
            <a:r>
              <a:rPr lang="es-ES" sz="2000" dirty="0"/>
              <a:t>Un punto por asistir a cada una de las reuniones de RETAIP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9BE009-889B-4DFB-82B7-065FF99B95AD}"/>
              </a:ext>
            </a:extLst>
          </p:cNvPr>
          <p:cNvSpPr txBox="1"/>
          <p:nvPr/>
        </p:nvSpPr>
        <p:spPr>
          <a:xfrm>
            <a:off x="5744304" y="2010643"/>
            <a:ext cx="236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Cumplimiento de trabajos de la RED. </a:t>
            </a:r>
            <a:r>
              <a:rPr lang="es-ES" sz="2000" dirty="0"/>
              <a:t>Un punto por la entrega, </a:t>
            </a:r>
            <a:r>
              <a:rPr lang="es-ES" sz="2000" u="sng" dirty="0"/>
              <a:t>en tiempo y forma</a:t>
            </a:r>
            <a:r>
              <a:rPr lang="es-ES" sz="2000" dirty="0"/>
              <a:t>, de cada uno de los formatos</a:t>
            </a:r>
          </a:p>
        </p:txBody>
      </p:sp>
      <p:pic>
        <p:nvPicPr>
          <p:cNvPr id="9218" name="Picture 2" descr="Reconocimiento de la especialidad en cómo adaptarte a tu nuevo trabajo -  UTEL-X">
            <a:extLst>
              <a:ext uri="{FF2B5EF4-FFF2-40B4-BE49-F238E27FC236}">
                <a16:creationId xmlns:a16="http://schemas.microsoft.com/office/drawing/2014/main" id="{E307D6E5-1CB3-48B5-8018-05635EFF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97" y="1722237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36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08299" y="1134853"/>
            <a:ext cx="7975402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MX" altLang="es-ES" sz="3200" b="1" dirty="0">
                <a:latin typeface="Franklin Gothic Book" panose="020B0503020102020204" pitchFamily="34" charset="0"/>
              </a:rPr>
              <a:t>Trabajos de la RED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4699318-AD7F-4CA3-B0E7-6FC0076467A7}"/>
              </a:ext>
            </a:extLst>
          </p:cNvPr>
          <p:cNvCxnSpPr>
            <a:cxnSpLocks/>
          </p:cNvCxnSpPr>
          <p:nvPr/>
        </p:nvCxnSpPr>
        <p:spPr>
          <a:xfrm>
            <a:off x="1101512" y="1678353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omprender el Trabajo en Equipo. Juego Formativo -">
            <a:extLst>
              <a:ext uri="{FF2B5EF4-FFF2-40B4-BE49-F238E27FC236}">
                <a16:creationId xmlns:a16="http://schemas.microsoft.com/office/drawing/2014/main" id="{63071236-C262-4458-861C-8406A1CFD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57" y="2557463"/>
            <a:ext cx="5477522" cy="31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77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75" y="1446969"/>
            <a:ext cx="11788725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1. Designación del Responsable de Capacitación 2022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1589" y="2086797"/>
            <a:ext cx="11190528" cy="37820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latin typeface="Century Gothic" panose="020B0502020202020204" pitchFamily="34" charset="0"/>
              </a:rPr>
              <a:t>Se busca conocer los </a:t>
            </a:r>
            <a:r>
              <a:rPr lang="es-MX" sz="2400" b="1" dirty="0">
                <a:latin typeface="Century Gothic" panose="020B0502020202020204" pitchFamily="34" charset="0"/>
              </a:rPr>
              <a:t>datos de contacto, tanto del Responsable de Capacitación, como del Responsable de la Unidad de Transparencia y del Responsable del Área Coordinadora de Archivos</a:t>
            </a:r>
            <a:r>
              <a:rPr lang="es-MX" sz="24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Se deberá requisitar y</a:t>
            </a:r>
            <a:r>
              <a:rPr lang="es-MX" sz="2400" b="1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entregar a la Dirección de Capacitación del INFO CDMX, en soporte electrónico, con las firmas correspondientes y escaneado, a la cuenta electrónica </a:t>
            </a:r>
            <a:r>
              <a:rPr lang="es-MX" sz="2400" dirty="0">
                <a:latin typeface="Century Gothic" panose="020B0502020202020204" pitchFamily="34" charset="0"/>
                <a:hlinkClick r:id="rId2"/>
              </a:rPr>
              <a:t>lizbeth.guzman@infocdmx.org.mx</a:t>
            </a:r>
            <a:r>
              <a:rPr lang="es-MX" sz="2400" dirty="0">
                <a:latin typeface="Century Gothic" panose="020B0502020202020204" pitchFamily="34" charset="0"/>
              </a:rPr>
              <a:t>  </a:t>
            </a:r>
            <a:r>
              <a:rPr lang="es-MX" sz="2600" dirty="0">
                <a:latin typeface="Century Gothic" panose="020B0502020202020204" pitchFamily="34" charset="0"/>
              </a:rPr>
              <a:t>(</a:t>
            </a:r>
            <a:r>
              <a:rPr lang="es-MX" sz="2400" dirty="0">
                <a:latin typeface="Century Gothic" panose="020B0502020202020204" pitchFamily="34" charset="0"/>
              </a:rPr>
              <a:t>marcar copia a </a:t>
            </a:r>
            <a:r>
              <a:rPr lang="es-MX" sz="18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1800" dirty="0">
                <a:latin typeface="Century Gothic" panose="020B0502020202020204" pitchFamily="34" charset="0"/>
              </a:rPr>
              <a:t> y </a:t>
            </a:r>
            <a:r>
              <a:rPr lang="es-MX" sz="18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1800" dirty="0">
                <a:latin typeface="Century Gothic" panose="020B0502020202020204" pitchFamily="34" charset="0"/>
              </a:rPr>
              <a:t> )</a:t>
            </a:r>
            <a:endParaRPr lang="es-MX" sz="1800" b="1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Deberá entregarse aún cuando el Responsable de Capacitación sea el mismo de años anteriores y aún cuando ya lo hayan enviado anteriormente.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527645" y="1909323"/>
            <a:ext cx="11296142" cy="59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05378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213" y="1324915"/>
            <a:ext cx="11788725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2. Detección de Necesidades de Capacitación 2022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06727" y="1809656"/>
            <a:ext cx="10735651" cy="43363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300" dirty="0">
                <a:latin typeface="Century Gothic" panose="020B0502020202020204" pitchFamily="34" charset="0"/>
              </a:rPr>
              <a:t>Conocer los requerimientos de capacitación en materia de transparencia, acceso a la información pública, rendición de cuentas y protección de datos personales en los sujetos obligados, con la finalidad de ajustar, en su caso, el Programa de Trabajo de la Dirección de Capacitación 2022.</a:t>
            </a:r>
          </a:p>
          <a:p>
            <a:pPr algn="just"/>
            <a:endParaRPr lang="es-ES" sz="800" dirty="0">
              <a:latin typeface="Century Gothic" panose="020B0502020202020204" pitchFamily="34" charset="0"/>
            </a:endParaRPr>
          </a:p>
          <a:p>
            <a:pPr algn="just"/>
            <a:r>
              <a:rPr lang="es-MX" sz="2300" dirty="0">
                <a:latin typeface="Century Gothic" panose="020B0502020202020204" pitchFamily="34" charset="0"/>
              </a:rPr>
              <a:t>Quienes ya lo entregaron (cumpliendo con los requisitos de forma), ya cuentan con el punto correspondiente. Quienes no lo han entregado o quisieran ajustar cantidades, se deberá requisitar y</a:t>
            </a:r>
            <a:r>
              <a:rPr lang="es-MX" sz="2300" b="1" dirty="0">
                <a:latin typeface="Century Gothic" panose="020B0502020202020204" pitchFamily="34" charset="0"/>
              </a:rPr>
              <a:t> </a:t>
            </a:r>
            <a:r>
              <a:rPr lang="es-MX" sz="2300" dirty="0">
                <a:latin typeface="Century Gothic" panose="020B0502020202020204" pitchFamily="34" charset="0"/>
              </a:rPr>
              <a:t>entregar a la Dirección de Capacitación del INFO, en soporte electrónico, con las firmas correspondientes y escaneado, a la cuenta electrónica </a:t>
            </a:r>
            <a:r>
              <a:rPr lang="es-MX" sz="2300" dirty="0">
                <a:latin typeface="Century Gothic" panose="020B0502020202020204" pitchFamily="34" charset="0"/>
                <a:hlinkClick r:id="rId2"/>
              </a:rPr>
              <a:t>alejandra.pacheco@infocdmx.org.mx</a:t>
            </a:r>
            <a:r>
              <a:rPr lang="es-MX" sz="2300" dirty="0">
                <a:latin typeface="Century Gothic" panose="020B0502020202020204" pitchFamily="34" charset="0"/>
              </a:rPr>
              <a:t> (marcar copia </a:t>
            </a:r>
            <a:r>
              <a:rPr lang="es-MX" sz="20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2000" dirty="0">
                <a:latin typeface="Century Gothic" panose="020B0502020202020204" pitchFamily="34" charset="0"/>
              </a:rPr>
              <a:t> y </a:t>
            </a:r>
            <a:r>
              <a:rPr lang="es-MX" sz="20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2000" dirty="0">
                <a:latin typeface="Century Gothic" panose="020B0502020202020204" pitchFamily="34" charset="0"/>
              </a:rPr>
              <a:t> </a:t>
            </a:r>
            <a:r>
              <a:rPr lang="es-MX" sz="2300" dirty="0">
                <a:latin typeface="Century Gothic" panose="020B0502020202020204" pitchFamily="34" charset="0"/>
              </a:rPr>
              <a:t>)</a:t>
            </a:r>
            <a:endParaRPr lang="es-ES" sz="2300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527645" y="1790512"/>
            <a:ext cx="11296142" cy="59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90958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4093" y="1338429"/>
            <a:ext cx="8293713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Programa Anual de Capacitación (PAC) 2022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710419" y="1842221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260AAD-0F65-422F-A129-BDB2B753E3DF}"/>
              </a:ext>
            </a:extLst>
          </p:cNvPr>
          <p:cNvSpPr txBox="1">
            <a:spLocks/>
          </p:cNvSpPr>
          <p:nvPr/>
        </p:nvSpPr>
        <p:spPr>
          <a:xfrm>
            <a:off x="466071" y="2194074"/>
            <a:ext cx="11259857" cy="18753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>
                <a:latin typeface="Century Gothic" panose="020B0502020202020204" pitchFamily="34" charset="0"/>
              </a:rPr>
              <a:t>Capacitar y actualizar de forma permanente, en coordinación con el Instituto, a las personas servidoras públicas a través de cursos, talleres, seminarios que considere pertinente el sujeto obligado, es una obligatoriedad establecida en los artículos 24 </a:t>
            </a:r>
            <a:r>
              <a:rPr lang="es-ES" sz="2400" dirty="0">
                <a:latin typeface="Century Gothic" panose="020B0502020202020204" pitchFamily="34" charset="0"/>
              </a:rPr>
              <a:t>fracción  XVI de la LTAIPRC CDMX y 80 de la LPDPPSO CDMX.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9602185-C129-4D79-9B7F-C318795EE339}"/>
              </a:ext>
            </a:extLst>
          </p:cNvPr>
          <p:cNvSpPr txBox="1">
            <a:spLocks/>
          </p:cNvSpPr>
          <p:nvPr/>
        </p:nvSpPr>
        <p:spPr>
          <a:xfrm>
            <a:off x="466071" y="4246760"/>
            <a:ext cx="11259857" cy="1875342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MX" dirty="0"/>
              <a:t>Elaborar el PAC en cada sujeto obligado de la Ciudad de México, en materia de acceso a la información y apertura gubernamental, es una obligatoriedad de la Unidad de Transparencia establecida en el artículo 93 </a:t>
            </a:r>
            <a:r>
              <a:rPr lang="es-ES" dirty="0"/>
              <a:t>fracción  IX, LTAIPRC CDMX.</a:t>
            </a:r>
          </a:p>
        </p:txBody>
      </p:sp>
    </p:spTree>
    <p:extLst>
      <p:ext uri="{BB962C8B-B14F-4D97-AF65-F5344CB8AC3E}">
        <p14:creationId xmlns:p14="http://schemas.microsoft.com/office/powerpoint/2010/main" val="1996099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111800" y="192693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5EBE2-9B1F-4CB5-8CE3-C031BE3E0DF1}"/>
              </a:ext>
            </a:extLst>
          </p:cNvPr>
          <p:cNvSpPr txBox="1">
            <a:spLocks/>
          </p:cNvSpPr>
          <p:nvPr/>
        </p:nvSpPr>
        <p:spPr>
          <a:xfrm>
            <a:off x="575341" y="2254307"/>
            <a:ext cx="10731825" cy="29964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600" dirty="0">
                <a:latin typeface="Century Gothic" panose="020B0502020202020204" pitchFamily="34" charset="0"/>
              </a:rPr>
              <a:t>El formato 3, es un </a:t>
            </a:r>
            <a:r>
              <a:rPr lang="es-MX" sz="2600" b="1" dirty="0">
                <a:latin typeface="Century Gothic" panose="020B0502020202020204" pitchFamily="34" charset="0"/>
              </a:rPr>
              <a:t>resumen de las metas establecidas en el Programa Anual de Capacitación</a:t>
            </a:r>
            <a:r>
              <a:rPr lang="es-MX" sz="2600" dirty="0">
                <a:latin typeface="Century Gothic" panose="020B0502020202020204" pitchFamily="34" charset="0"/>
              </a:rPr>
              <a:t> del sujeto obligado.</a:t>
            </a:r>
          </a:p>
          <a:p>
            <a:pPr algn="just"/>
            <a:r>
              <a:rPr lang="es-MX" sz="2600" dirty="0">
                <a:latin typeface="Century Gothic" panose="020B0502020202020204" pitchFamily="34" charset="0"/>
              </a:rPr>
              <a:t>Este formato se deberá entregar a la Dirección de Capacitación del INFO CDMX, en soporte electrónico, con las firmas correspondientes y escaneado, a la cuenta </a:t>
            </a:r>
            <a:r>
              <a:rPr lang="es-MX" sz="2600" dirty="0">
                <a:latin typeface="Century Gothic" panose="020B0502020202020204" pitchFamily="34" charset="0"/>
                <a:hlinkClick r:id="rId2"/>
              </a:rPr>
              <a:t>alan.gonzalez@infocdmx.org.mx</a:t>
            </a:r>
            <a:r>
              <a:rPr lang="es-MX" sz="2600" dirty="0">
                <a:latin typeface="Century Gothic" panose="020B0502020202020204" pitchFamily="34" charset="0"/>
              </a:rPr>
              <a:t> </a:t>
            </a:r>
            <a:r>
              <a:rPr lang="es-MX" dirty="0">
                <a:latin typeface="Century Gothic" panose="020B0502020202020204" pitchFamily="34" charset="0"/>
              </a:rPr>
              <a:t>(</a:t>
            </a:r>
            <a:r>
              <a:rPr lang="es-MX" sz="2800" dirty="0">
                <a:latin typeface="Century Gothic" panose="020B0502020202020204" pitchFamily="34" charset="0"/>
              </a:rPr>
              <a:t>marcar copia </a:t>
            </a:r>
            <a:r>
              <a:rPr lang="es-MX" sz="20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2000" dirty="0">
                <a:latin typeface="Century Gothic" panose="020B0502020202020204" pitchFamily="34" charset="0"/>
              </a:rPr>
              <a:t> y </a:t>
            </a:r>
            <a:r>
              <a:rPr lang="es-MX" sz="20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2000" dirty="0">
                <a:latin typeface="Century Gothic" panose="020B0502020202020204" pitchFamily="34" charset="0"/>
              </a:rPr>
              <a:t> </a:t>
            </a:r>
            <a:r>
              <a:rPr lang="es-MX" sz="2800" dirty="0">
                <a:latin typeface="Century Gothic" panose="020B0502020202020204" pitchFamily="34" charset="0"/>
              </a:rPr>
              <a:t>)</a:t>
            </a:r>
            <a:endParaRPr lang="es-ES" sz="26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189" y="1310785"/>
            <a:ext cx="8845617" cy="81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Formato 3. Resumen PAC 2022</a:t>
            </a:r>
          </a:p>
        </p:txBody>
      </p:sp>
    </p:spTree>
    <p:extLst>
      <p:ext uri="{BB962C8B-B14F-4D97-AF65-F5344CB8AC3E}">
        <p14:creationId xmlns:p14="http://schemas.microsoft.com/office/powerpoint/2010/main" val="2818935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4" y="1399514"/>
            <a:ext cx="11788725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4. Detección de Necesidades de Capacitación 2023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23307" y="2260705"/>
            <a:ext cx="11788725" cy="43363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latin typeface="Century Gothic" panose="020B0502020202020204" pitchFamily="34" charset="0"/>
              </a:rPr>
              <a:t>Conocer los requerimientos de capacitación en materia de transparencia, acceso a la información pública, rendición de cuentas y protección de datos personales en los sujetos obligados, con la finalidad de elaborar el Programa de Trabajo de la Dirección de Capacitación 2023.</a:t>
            </a:r>
          </a:p>
          <a:p>
            <a:pPr algn="just"/>
            <a:endParaRPr lang="es-ES" sz="10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Se deberá requisitar y</a:t>
            </a:r>
            <a:r>
              <a:rPr lang="es-MX" sz="2400" b="1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entregar a la Dirección de Capacitación del INFO, en soporte electrónico, con las firmas correspondientes y escaneado, a la cuenta electrónica</a:t>
            </a:r>
            <a:r>
              <a:rPr lang="es-MX" sz="3200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  <a:hlinkClick r:id="rId2"/>
              </a:rPr>
              <a:t>teresa.jimenez@infocdmx.org.mx</a:t>
            </a:r>
            <a:r>
              <a:rPr lang="es-MX" sz="2400" dirty="0">
                <a:latin typeface="Century Gothic" panose="020B0502020202020204" pitchFamily="34" charset="0"/>
              </a:rPr>
              <a:t> </a:t>
            </a:r>
            <a:r>
              <a:rPr lang="es-MX" sz="1400" dirty="0">
                <a:latin typeface="Century Gothic" panose="020B0502020202020204" pitchFamily="34" charset="0"/>
              </a:rPr>
              <a:t>(</a:t>
            </a:r>
            <a:r>
              <a:rPr lang="es-MX" sz="2400" dirty="0">
                <a:latin typeface="Century Gothic" panose="020B0502020202020204" pitchFamily="34" charset="0"/>
              </a:rPr>
              <a:t>marcar copia</a:t>
            </a:r>
            <a:r>
              <a:rPr lang="es-MX" sz="3200" dirty="0">
                <a:latin typeface="Century Gothic" panose="020B0502020202020204" pitchFamily="34" charset="0"/>
              </a:rPr>
              <a:t> </a:t>
            </a:r>
            <a:r>
              <a:rPr lang="es-MX" sz="18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1800" dirty="0">
                <a:latin typeface="Century Gothic" panose="020B0502020202020204" pitchFamily="34" charset="0"/>
              </a:rPr>
              <a:t> y </a:t>
            </a:r>
            <a:r>
              <a:rPr lang="es-MX" sz="18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1800" dirty="0">
                <a:latin typeface="Century Gothic" panose="020B0502020202020204" pitchFamily="34" charset="0"/>
              </a:rPr>
              <a:t> )</a:t>
            </a:r>
            <a:endParaRPr lang="es-ES" sz="1800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447929" y="1941877"/>
            <a:ext cx="11296142" cy="59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28280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111800" y="192450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5EBE2-9B1F-4CB5-8CE3-C031BE3E0DF1}"/>
              </a:ext>
            </a:extLst>
          </p:cNvPr>
          <p:cNvSpPr txBox="1">
            <a:spLocks/>
          </p:cNvSpPr>
          <p:nvPr/>
        </p:nvSpPr>
        <p:spPr>
          <a:xfrm>
            <a:off x="896645" y="2050070"/>
            <a:ext cx="10604578" cy="38091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600" dirty="0">
                <a:latin typeface="Century Gothic" panose="020B0502020202020204" pitchFamily="34" charset="0"/>
              </a:rPr>
              <a:t>El formato 5, es la </a:t>
            </a:r>
            <a:r>
              <a:rPr lang="es-MX" sz="2600" b="1" dirty="0">
                <a:latin typeface="Century Gothic" panose="020B0502020202020204" pitchFamily="34" charset="0"/>
              </a:rPr>
              <a:t>información de los resultados alcanzados conforme a las metas establecidas en el Programa Anual de Capacitación </a:t>
            </a:r>
            <a:r>
              <a:rPr lang="es-MX" sz="2600" dirty="0">
                <a:latin typeface="Century Gothic" panose="020B0502020202020204" pitchFamily="34" charset="0"/>
              </a:rPr>
              <a:t>del sujeto obligado.</a:t>
            </a:r>
          </a:p>
          <a:p>
            <a:pPr marL="0" indent="0" algn="just">
              <a:buNone/>
            </a:pPr>
            <a:endParaRPr lang="es-MX" sz="1400" dirty="0">
              <a:latin typeface="Century Gothic" panose="020B0502020202020204" pitchFamily="34" charset="0"/>
            </a:endParaRPr>
          </a:p>
          <a:p>
            <a:pPr algn="just"/>
            <a:r>
              <a:rPr lang="es-MX" sz="2600" dirty="0">
                <a:latin typeface="Century Gothic" panose="020B0502020202020204" pitchFamily="34" charset="0"/>
              </a:rPr>
              <a:t>Este formato se deberá entregar a la Dirección de Capacitación del INFO CDMX, en soporte electrónico, con las firmas correspondientes y escaneado, a la cuenta </a:t>
            </a:r>
            <a:r>
              <a:rPr lang="es-MX" sz="2600" dirty="0">
                <a:latin typeface="Century Gothic" panose="020B0502020202020204" pitchFamily="34" charset="0"/>
                <a:hlinkClick r:id="rId2"/>
              </a:rPr>
              <a:t>alan.gonzalez@infocdmx.org.mx</a:t>
            </a:r>
            <a:r>
              <a:rPr lang="es-MX" sz="2600" dirty="0">
                <a:latin typeface="Century Gothic" panose="020B0502020202020204" pitchFamily="34" charset="0"/>
              </a:rPr>
              <a:t> (</a:t>
            </a:r>
            <a:r>
              <a:rPr lang="es-MX" sz="2400" dirty="0">
                <a:latin typeface="Century Gothic" panose="020B0502020202020204" pitchFamily="34" charset="0"/>
              </a:rPr>
              <a:t>marcar copia </a:t>
            </a:r>
            <a:r>
              <a:rPr lang="es-MX" sz="2000" u="sng" dirty="0">
                <a:latin typeface="Century Gothic" panose="020B0502020202020204" pitchFamily="34" charset="0"/>
                <a:hlinkClick r:id="rId3"/>
              </a:rPr>
              <a:t>guelmi.cortez@infocdmx.org.mx</a:t>
            </a:r>
            <a:r>
              <a:rPr lang="es-ES" sz="2000" dirty="0">
                <a:latin typeface="Century Gothic" panose="020B0502020202020204" pitchFamily="34" charset="0"/>
              </a:rPr>
              <a:t> y </a:t>
            </a:r>
            <a:r>
              <a:rPr lang="es-MX" sz="2000" u="sng" dirty="0">
                <a:latin typeface="Century Gothic" panose="020B0502020202020204" pitchFamily="34" charset="0"/>
                <a:hlinkClick r:id="rId4"/>
              </a:rPr>
              <a:t>bertha.juarez@infocdmx.org.mx</a:t>
            </a:r>
            <a:r>
              <a:rPr lang="es-MX" sz="2000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)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557" y="1397676"/>
            <a:ext cx="10047021" cy="40655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Formato 5. Seguimiento al PAC 2022</a:t>
            </a:r>
          </a:p>
        </p:txBody>
      </p:sp>
    </p:spTree>
    <p:extLst>
      <p:ext uri="{BB962C8B-B14F-4D97-AF65-F5344CB8AC3E}">
        <p14:creationId xmlns:p14="http://schemas.microsoft.com/office/powerpoint/2010/main" val="396729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988970" y="1591963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A955607-3793-4410-9CF3-D806E225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109" y="1207998"/>
            <a:ext cx="9254502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s-MX" b="1" dirty="0">
                <a:latin typeface="Franklin Gothic Book" panose="020B0503020102020204" pitchFamily="34" charset="0"/>
              </a:rPr>
              <a:t>Temas de interés</a:t>
            </a:r>
          </a:p>
          <a:p>
            <a:pPr marL="0" indent="0" algn="r">
              <a:buNone/>
            </a:pPr>
            <a:endParaRPr lang="es-MX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7C0B147-1788-4981-9662-300EEADCA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530" y="1729671"/>
            <a:ext cx="3407579" cy="461088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6F21135-F21D-49BA-9A6C-11936D51335A}"/>
              </a:ext>
            </a:extLst>
          </p:cNvPr>
          <p:cNvCxnSpPr/>
          <p:nvPr/>
        </p:nvCxnSpPr>
        <p:spPr>
          <a:xfrm>
            <a:off x="3742267" y="1984595"/>
            <a:ext cx="0" cy="3872434"/>
          </a:xfrm>
          <a:prstGeom prst="line">
            <a:avLst/>
          </a:prstGeom>
          <a:ln w="31750" cmpd="tri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869BF63-658D-40F4-A4B1-6D013ECE395B}"/>
              </a:ext>
            </a:extLst>
          </p:cNvPr>
          <p:cNvCxnSpPr/>
          <p:nvPr/>
        </p:nvCxnSpPr>
        <p:spPr>
          <a:xfrm>
            <a:off x="8074781" y="1984595"/>
            <a:ext cx="0" cy="3872434"/>
          </a:xfrm>
          <a:prstGeom prst="line">
            <a:avLst/>
          </a:prstGeom>
          <a:ln w="31750" cmpd="tri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78963C0-878B-4B45-AF72-417F290EE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518" y="2736210"/>
            <a:ext cx="3423253" cy="192558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D6BC9BB-6EA8-4621-931B-15B3767BF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34" y="1941913"/>
            <a:ext cx="2292363" cy="208222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4159D8A-CC55-45FB-A6CE-BC6D1F7AE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05" y="4349695"/>
            <a:ext cx="1852417" cy="8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7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94714" y="1205703"/>
            <a:ext cx="13181427" cy="40655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Propuesta para fecha de entrega de formatos 2022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A9FE2ED-FD4E-4FE6-910A-813CE7412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68462"/>
              </p:ext>
            </p:extLst>
          </p:nvPr>
        </p:nvGraphicFramePr>
        <p:xfrm>
          <a:off x="778410" y="1678932"/>
          <a:ext cx="11010316" cy="3930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425">
                  <a:extLst>
                    <a:ext uri="{9D8B030D-6E8A-4147-A177-3AD203B41FA5}">
                      <a16:colId xmlns:a16="http://schemas.microsoft.com/office/drawing/2014/main" val="1290690005"/>
                    </a:ext>
                  </a:extLst>
                </a:gridCol>
                <a:gridCol w="4758430">
                  <a:extLst>
                    <a:ext uri="{9D8B030D-6E8A-4147-A177-3AD203B41FA5}">
                      <a16:colId xmlns:a16="http://schemas.microsoft.com/office/drawing/2014/main" val="1787079318"/>
                    </a:ext>
                  </a:extLst>
                </a:gridCol>
                <a:gridCol w="1376127">
                  <a:extLst>
                    <a:ext uri="{9D8B030D-6E8A-4147-A177-3AD203B41FA5}">
                      <a16:colId xmlns:a16="http://schemas.microsoft.com/office/drawing/2014/main" val="452610632"/>
                    </a:ext>
                  </a:extLst>
                </a:gridCol>
                <a:gridCol w="4102334">
                  <a:extLst>
                    <a:ext uri="{9D8B030D-6E8A-4147-A177-3AD203B41FA5}">
                      <a16:colId xmlns:a16="http://schemas.microsoft.com/office/drawing/2014/main" val="3315669378"/>
                    </a:ext>
                  </a:extLst>
                </a:gridCol>
              </a:tblGrid>
              <a:tr h="320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Id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Actividades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Formato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Fecha de cumplimiento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7921"/>
                  </a:ext>
                </a:extLst>
              </a:tr>
              <a:tr h="553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Designación del Responsable de Capacitación 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Lunes18 de abril, 2022</a:t>
                      </a:r>
                      <a:endParaRPr lang="es-ES" sz="20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62970"/>
                  </a:ext>
                </a:extLst>
              </a:tr>
              <a:tr h="766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Detección de Necesidades de Capacitación 2022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Lunes 18 de abril, 2022</a:t>
                      </a:r>
                      <a:endParaRPr lang="es-ES" sz="2000" b="1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60737"/>
                  </a:ext>
                </a:extLst>
              </a:tr>
              <a:tr h="649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 Resumen del Programa Anual de Capacitación 2022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Viernes 13 de mayo, 2022</a:t>
                      </a:r>
                      <a:endParaRPr lang="es-ES" sz="20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18791"/>
                  </a:ext>
                </a:extLst>
              </a:tr>
              <a:tr h="801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Century Gothic" panose="020B0502020202020204" pitchFamily="34" charset="0"/>
                        </a:rPr>
                        <a:t>Detección de Necesidades de Capacitación 2023. </a:t>
                      </a:r>
                      <a:r>
                        <a:rPr lang="es-ES" sz="2000">
                          <a:effectLst/>
                          <a:latin typeface="Century Gothic" panose="020B0502020202020204" pitchFamily="34" charset="0"/>
                        </a:rPr>
                        <a:t>Preliminar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Viernes 12 de agosto, 2022</a:t>
                      </a:r>
                      <a:endParaRPr lang="es-ES" sz="20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78053"/>
                  </a:ext>
                </a:extLst>
              </a:tr>
              <a:tr h="755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Informe de resultados del Programa Anual de Capacitación 2022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ES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effectLst/>
                          <a:latin typeface="Century Gothic" panose="020B0502020202020204" pitchFamily="34" charset="0"/>
                        </a:rPr>
                        <a:t>Martes 31 de enero de 2023</a:t>
                      </a:r>
                      <a:endParaRPr lang="es-ES" sz="2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AC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21853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BAB6D6F-CC4E-4014-B7DB-BB085356BDDE}"/>
              </a:ext>
            </a:extLst>
          </p:cNvPr>
          <p:cNvSpPr/>
          <p:nvPr/>
        </p:nvSpPr>
        <p:spPr>
          <a:xfrm>
            <a:off x="-307146" y="5611446"/>
            <a:ext cx="12056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Century Gothic" panose="020B0502020202020204" pitchFamily="34" charset="0"/>
              </a:rPr>
              <a:t>Los formatos para su requisitado están disponibles en</a:t>
            </a:r>
          </a:p>
          <a:p>
            <a:pPr algn="ctr"/>
            <a:r>
              <a:rPr lang="es-ES" sz="2200" dirty="0">
                <a:latin typeface="Century Gothic" panose="020B0502020202020204" pitchFamily="34" charset="0"/>
              </a:rPr>
              <a:t> </a:t>
            </a:r>
            <a:r>
              <a:rPr lang="es-ES" sz="2200" dirty="0">
                <a:latin typeface="Century Gothic" panose="020B0502020202020204" pitchFamily="34" charset="0"/>
                <a:hlinkClick r:id="rId2"/>
              </a:rPr>
              <a:t>http://retaip.infocdmx.org.mx/</a:t>
            </a:r>
            <a:r>
              <a:rPr lang="es-ES" sz="2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53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59437662"/>
              </p:ext>
            </p:extLst>
          </p:nvPr>
        </p:nvGraphicFramePr>
        <p:xfrm>
          <a:off x="616767" y="1980633"/>
          <a:ext cx="10532748" cy="410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678" y="1312479"/>
            <a:ext cx="5368664" cy="81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RETAIP 2022. Capacitación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80566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63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846" y="1322672"/>
            <a:ext cx="8845617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rgbClr val="800080"/>
                </a:solidFill>
                <a:latin typeface="Franklin Gothic Book" panose="020B0503020102020204" pitchFamily="34" charset="0"/>
              </a:rPr>
              <a:t>Temas adicionales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70" y="19656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9673F8F-0050-43C2-9CAE-CA4F4406C3A9}"/>
              </a:ext>
            </a:extLst>
          </p:cNvPr>
          <p:cNvPicPr/>
          <p:nvPr/>
        </p:nvPicPr>
        <p:blipFill rotWithShape="1">
          <a:blip r:embed="rId2"/>
          <a:srcRect l="67497" t="13545" r="28532" b="80157"/>
          <a:stretch/>
        </p:blipFill>
        <p:spPr bwMode="auto">
          <a:xfrm>
            <a:off x="10058336" y="2180441"/>
            <a:ext cx="1295101" cy="975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6F86DFB-CD87-4BB7-8DD0-B137B863771E}"/>
              </a:ext>
            </a:extLst>
          </p:cNvPr>
          <p:cNvSpPr txBox="1"/>
          <p:nvPr/>
        </p:nvSpPr>
        <p:spPr>
          <a:xfrm>
            <a:off x="5377666" y="2166251"/>
            <a:ext cx="4965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Century Gothic" panose="020B0502020202020204" pitchFamily="34" charset="0"/>
                <a:hlinkClick r:id="rId3"/>
              </a:rPr>
              <a:t>http://retaip.infocdmx.org.mx/</a:t>
            </a:r>
            <a:r>
              <a:rPr lang="es-ES" sz="2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244" name="Picture 4" descr="Convenios de colaboración">
            <a:extLst>
              <a:ext uri="{FF2B5EF4-FFF2-40B4-BE49-F238E27FC236}">
                <a16:creationId xmlns:a16="http://schemas.microsoft.com/office/drawing/2014/main" id="{D1B0175D-2088-4EBE-85F6-030239B8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89" y="4654265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ndicadores para la gestión de las compras públicas">
            <a:extLst>
              <a:ext uri="{FF2B5EF4-FFF2-40B4-BE49-F238E27FC236}">
                <a16:creationId xmlns:a16="http://schemas.microsoft.com/office/drawing/2014/main" id="{C50A12B0-F958-40EB-B863-0CD5B6ED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82" y="3155640"/>
            <a:ext cx="2574428" cy="25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BBE396-43EA-445A-9DF1-D53C66AB4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85" t="37412" r="56685" b="41723"/>
          <a:stretch/>
        </p:blipFill>
        <p:spPr>
          <a:xfrm>
            <a:off x="589748" y="2180441"/>
            <a:ext cx="3299442" cy="21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5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4644427" y="949312"/>
            <a:ext cx="781574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3200" b="1" dirty="0">
                <a:latin typeface="Franklin Gothic Book" panose="020B0503020102020204" pitchFamily="34" charset="0"/>
              </a:rPr>
              <a:t>Página electrónica de la RETAIP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2920" y="1667152"/>
            <a:ext cx="3159336" cy="1118252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Es una herramienta de información al servicio de los sujetos obligados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4429" y="3160940"/>
            <a:ext cx="3142354" cy="898380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Se publican los materiales de apoyo para la capacitación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94429" y="4447562"/>
            <a:ext cx="3142354" cy="1241280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A través de ésta se emiten avisos y comunicaciones diversos en materia de capacitación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08960" y="142825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0C361A-F529-4B01-B3D7-803BB2C00476}"/>
              </a:ext>
            </a:extLst>
          </p:cNvPr>
          <p:cNvSpPr txBox="1"/>
          <p:nvPr/>
        </p:nvSpPr>
        <p:spPr>
          <a:xfrm>
            <a:off x="3419865" y="5944675"/>
            <a:ext cx="6133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Century Gothic" panose="020B0502020202020204" pitchFamily="34" charset="0"/>
                <a:hlinkClick r:id="rId2"/>
              </a:rPr>
              <a:t>http://retaip.infocdmx.org.mx/</a:t>
            </a:r>
            <a:r>
              <a:rPr lang="es-ES" sz="2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1CADF6-ED76-4EAD-8E6E-828321535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5" b="4704"/>
          <a:stretch/>
        </p:blipFill>
        <p:spPr>
          <a:xfrm>
            <a:off x="3797530" y="1639917"/>
            <a:ext cx="8315701" cy="42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59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84" y="1323473"/>
            <a:ext cx="12384258" cy="6430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Indicador de Participación en la RETAIP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7" y="1804525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1760871" y="2126034"/>
            <a:ext cx="8845617" cy="6851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MX" sz="3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46435" y="1949633"/>
            <a:ext cx="773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Century Gothic" panose="020B0502020202020204" pitchFamily="34" charset="0"/>
              </a:rPr>
              <a:t>En la Dirección de Capacitación creamos el indicador denominado </a:t>
            </a:r>
            <a:r>
              <a:rPr lang="es-419" sz="2000" dirty="0">
                <a:solidFill>
                  <a:srgbClr val="800080"/>
                </a:solidFill>
                <a:latin typeface="Century Gothic" panose="020B0502020202020204" pitchFamily="34" charset="0"/>
              </a:rPr>
              <a:t>“</a:t>
            </a:r>
            <a:r>
              <a:rPr lang="es-MX" sz="2000" b="1" dirty="0">
                <a:solidFill>
                  <a:srgbClr val="80008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Indicador de Participación de los Sujetos Obligados en la Red de Capacitación (IPR)”, </a:t>
            </a:r>
            <a:r>
              <a:rPr lang="es-MX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con el objeto de medir la participación de los sujetos obligados en la RETAIP-Capacitación, con la finalidad de determinar su eficacia como mecanismo de coordinación de actividades de capacitación entre el organismo garante (INFO CDMX) y los sujetos obligados.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20DBF3C-3042-4EF5-8156-3516E56F4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599565"/>
              </p:ext>
            </p:extLst>
          </p:nvPr>
        </p:nvGraphicFramePr>
        <p:xfrm>
          <a:off x="1184738" y="4663724"/>
          <a:ext cx="7586399" cy="164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ndicadores para la gestión de las compras públicas">
            <a:extLst>
              <a:ext uri="{FF2B5EF4-FFF2-40B4-BE49-F238E27FC236}">
                <a16:creationId xmlns:a16="http://schemas.microsoft.com/office/drawing/2014/main" id="{2CE4DA4C-D531-4181-A29F-518A1273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37" y="1966488"/>
            <a:ext cx="2574428" cy="25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49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10" y="1298504"/>
            <a:ext cx="10508566" cy="6430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Centro de documentación del INFOCDMX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988967" y="1804525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447458" y="3572447"/>
            <a:ext cx="11529060" cy="94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MX" sz="3600" b="1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471FE6C-FE2C-7242-B243-4A91203392DF}"/>
              </a:ext>
            </a:extLst>
          </p:cNvPr>
          <p:cNvSpPr txBox="1">
            <a:spLocks/>
          </p:cNvSpPr>
          <p:nvPr/>
        </p:nvSpPr>
        <p:spPr>
          <a:xfrm>
            <a:off x="1760871" y="2126034"/>
            <a:ext cx="8845617" cy="6851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MX" sz="3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119937" y="2018283"/>
            <a:ext cx="7427265" cy="13234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Century Gothic" panose="020B0502020202020204" pitchFamily="34" charset="0"/>
              </a:rPr>
              <a:t>Es el espacio físico al interior de las oficinas del INFO CDMX, donde se concentra un acervo documental de diversos temas</a:t>
            </a:r>
            <a:r>
              <a:rPr lang="es-ES" sz="2000" dirty="0">
                <a:latin typeface="Century Gothic" panose="020B0502020202020204" pitchFamily="34" charset="0"/>
              </a:rPr>
              <a:t>, en las materia relacionadas con los derechos que protege el INFO CDMX y temas afines.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6DF99B-E6A1-4793-95B7-2AD4AE1A5FD9}"/>
              </a:ext>
            </a:extLst>
          </p:cNvPr>
          <p:cNvSpPr txBox="1"/>
          <p:nvPr/>
        </p:nvSpPr>
        <p:spPr>
          <a:xfrm>
            <a:off x="2623481" y="4521090"/>
            <a:ext cx="5951563" cy="1538883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Century Gothic" panose="020B0502020202020204" pitchFamily="34" charset="0"/>
              </a:rPr>
              <a:t>En la liga </a:t>
            </a:r>
            <a:r>
              <a:rPr lang="es-419" sz="1400" dirty="0">
                <a:latin typeface="Century Gothic" panose="020B0502020202020204" pitchFamily="34" charset="0"/>
                <a:hlinkClick r:id="rId2"/>
              </a:rPr>
              <a:t>http://www.infocdmx.org.mx/index.php/nuestras-actividades-y-servicios/centro-de-documentacion.html</a:t>
            </a:r>
            <a:r>
              <a:rPr lang="es-419" sz="1400" dirty="0">
                <a:latin typeface="Century Gothic" panose="020B0502020202020204" pitchFamily="34" charset="0"/>
              </a:rPr>
              <a:t>  </a:t>
            </a:r>
            <a:r>
              <a:rPr lang="es-419" sz="2000" dirty="0">
                <a:latin typeface="Century Gothic" panose="020B0502020202020204" pitchFamily="34" charset="0"/>
              </a:rPr>
              <a:t>podrán consultar el acervo bibliográfico y los Criterios de Operación del Centro de Documentación del INFO CDMX.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958120-5A3F-45FA-A83F-CE8E3A65D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5" t="37412" r="56685" b="41723"/>
          <a:stretch/>
        </p:blipFill>
        <p:spPr>
          <a:xfrm>
            <a:off x="280419" y="2132341"/>
            <a:ext cx="3299442" cy="21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2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244063" y="156277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0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988970" y="1591963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A955607-3793-4410-9CF3-D806E225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109" y="1207998"/>
            <a:ext cx="9254502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s-MX" b="1" dirty="0">
                <a:latin typeface="Franklin Gothic Book" panose="020B0503020102020204" pitchFamily="34" charset="0"/>
              </a:rPr>
              <a:t>Convenios con instituciones educativas</a:t>
            </a:r>
          </a:p>
          <a:p>
            <a:pPr marL="0" indent="0" algn="r">
              <a:buNone/>
            </a:pPr>
            <a:endParaRPr lang="es-MX" b="1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4" descr="Convenios de colaboración">
            <a:extLst>
              <a:ext uri="{FF2B5EF4-FFF2-40B4-BE49-F238E27FC236}">
                <a16:creationId xmlns:a16="http://schemas.microsoft.com/office/drawing/2014/main" id="{8FF72949-C367-4A58-BB31-DB927BC8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92" y="2007253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DEE028F-5A7A-4706-8861-DDB5FA546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89"/>
          <a:stretch/>
        </p:blipFill>
        <p:spPr>
          <a:xfrm>
            <a:off x="988970" y="1720159"/>
            <a:ext cx="4253023" cy="4499569"/>
          </a:xfrm>
          <a:prstGeom prst="rect">
            <a:avLst/>
          </a:prstGeom>
        </p:spPr>
      </p:pic>
      <p:pic>
        <p:nvPicPr>
          <p:cNvPr id="11" name="Imagen 10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2898D5C-5105-4719-B3C5-6668C75F2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09" b="9407"/>
          <a:stretch/>
        </p:blipFill>
        <p:spPr>
          <a:xfrm>
            <a:off x="6183681" y="4284676"/>
            <a:ext cx="4253023" cy="17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2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C047CE4-2955-4B8C-BBD2-2D15EAD77E02}"/>
              </a:ext>
            </a:extLst>
          </p:cNvPr>
          <p:cNvCxnSpPr>
            <a:cxnSpLocks/>
          </p:cNvCxnSpPr>
          <p:nvPr/>
        </p:nvCxnSpPr>
        <p:spPr>
          <a:xfrm>
            <a:off x="1111799" y="2007548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61" y="1475755"/>
            <a:ext cx="12251500" cy="81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Atención de temas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C7EE0AD-CF7A-40AC-8A5A-714D3EE69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98088"/>
              </p:ext>
            </p:extLst>
          </p:nvPr>
        </p:nvGraphicFramePr>
        <p:xfrm>
          <a:off x="631301" y="2687320"/>
          <a:ext cx="10929398" cy="187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921">
                  <a:extLst>
                    <a:ext uri="{9D8B030D-6E8A-4147-A177-3AD203B41FA5}">
                      <a16:colId xmlns:a16="http://schemas.microsoft.com/office/drawing/2014/main" val="3296683697"/>
                    </a:ext>
                  </a:extLst>
                </a:gridCol>
                <a:gridCol w="6553477">
                  <a:extLst>
                    <a:ext uri="{9D8B030D-6E8A-4147-A177-3AD203B41FA5}">
                      <a16:colId xmlns:a16="http://schemas.microsoft.com/office/drawing/2014/main" val="1267614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Cuenta electrónica</a:t>
                      </a:r>
                    </a:p>
                  </a:txBody>
                  <a:tcPr>
                    <a:solidFill>
                      <a:srgbClr val="DAC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>
                    <a:solidFill>
                      <a:srgbClr val="DAC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8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cavainfo@infocdmx.org.mx</a:t>
                      </a:r>
                      <a:r>
                        <a:rPr lang="es-MX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MX" sz="16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Soporte respecto de la plataforma CAVAINFO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1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cedoc@infocdmx.org.mx</a:t>
                      </a:r>
                      <a:r>
                        <a:rPr lang="es-MX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MX" sz="16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Cualquier tema relacionado con el Centro de Documentación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8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capacitacion@infocdmx.org.mx</a:t>
                      </a:r>
                      <a:r>
                        <a:rPr lang="es-MX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MX" sz="16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Genérica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42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622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C4966-4E81-48EE-9C52-62B9BC231829}"/>
              </a:ext>
            </a:extLst>
          </p:cNvPr>
          <p:cNvSpPr txBox="1">
            <a:spLocks/>
          </p:cNvSpPr>
          <p:nvPr/>
        </p:nvSpPr>
        <p:spPr>
          <a:xfrm>
            <a:off x="1313211" y="2090548"/>
            <a:ext cx="9565578" cy="23926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“Nunca consideres el estudio como una obligación, sino como una oportunidad para penetrar en el bello y maravilloso mundo del saber”.</a:t>
            </a:r>
            <a:endParaRPr lang="es-MX" sz="4000" b="1" i="1" dirty="0">
              <a:latin typeface="Century Gothic" panose="020B0502020202020204" pitchFamily="34" charset="0"/>
            </a:endParaRPr>
          </a:p>
          <a:p>
            <a:pPr marL="0" indent="0" algn="r">
              <a:buFont typeface="Arial"/>
              <a:buNone/>
            </a:pPr>
            <a:endParaRPr lang="es-MX" sz="2400" b="0" i="1" dirty="0">
              <a:solidFill>
                <a:srgbClr val="444444"/>
              </a:solidFill>
              <a:effectLst/>
              <a:latin typeface="Century Gothic" panose="020B0502020202020204" pitchFamily="34" charset="0"/>
            </a:endParaRPr>
          </a:p>
          <a:p>
            <a:pPr marL="0" indent="0" algn="r">
              <a:buFont typeface="Arial"/>
              <a:buNone/>
            </a:pPr>
            <a:r>
              <a:rPr lang="es-MX" sz="2400" b="0" i="1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Albert Einstein</a:t>
            </a:r>
            <a:endParaRPr lang="es-E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3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7A39BF-5F61-40A2-915E-ED042CE9D9D1}"/>
              </a:ext>
            </a:extLst>
          </p:cNvPr>
          <p:cNvCxnSpPr>
            <a:cxnSpLocks/>
          </p:cNvCxnSpPr>
          <p:nvPr/>
        </p:nvCxnSpPr>
        <p:spPr>
          <a:xfrm>
            <a:off x="901288" y="163211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883BD9D-6754-4718-8886-9102DCA5ADAD}"/>
              </a:ext>
            </a:extLst>
          </p:cNvPr>
          <p:cNvSpPr txBox="1">
            <a:spLocks/>
          </p:cNvSpPr>
          <p:nvPr/>
        </p:nvSpPr>
        <p:spPr>
          <a:xfrm>
            <a:off x="1044223" y="2033517"/>
            <a:ext cx="9307140" cy="4162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rgbClr val="800080"/>
                </a:solidFill>
                <a:latin typeface="Century Gothic" panose="020B0502020202020204" pitchFamily="34" charset="0"/>
              </a:rPr>
              <a:t>RETAIP. Capacitación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rgbClr val="800080"/>
                </a:solidFill>
                <a:latin typeface="Century Gothic" panose="020B0502020202020204" pitchFamily="34" charset="0"/>
              </a:rPr>
              <a:t>Objetivo de la reunión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rgbClr val="800080"/>
                </a:solidFill>
                <a:latin typeface="Century Gothic" panose="020B0502020202020204" pitchFamily="34" charset="0"/>
              </a:rPr>
              <a:t>Resultados 2021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rgbClr val="800080"/>
                </a:solidFill>
                <a:latin typeface="Century Gothic" panose="020B0502020202020204" pitchFamily="34" charset="0"/>
              </a:rPr>
              <a:t>Líneas de trabajo y compromisos 2022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rgbClr val="800080"/>
                </a:solidFill>
                <a:latin typeface="Century Gothic" panose="020B0502020202020204" pitchFamily="34" charset="0"/>
              </a:rPr>
              <a:t>Temas adicionales</a:t>
            </a:r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endParaRPr lang="es-MX" sz="2800" b="1" dirty="0">
              <a:latin typeface="Century Gothic" panose="020B0502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D0879E4-E583-4CF0-ADD1-E1493B51625C}"/>
              </a:ext>
            </a:extLst>
          </p:cNvPr>
          <p:cNvSpPr txBox="1">
            <a:spLocks/>
          </p:cNvSpPr>
          <p:nvPr/>
        </p:nvSpPr>
        <p:spPr>
          <a:xfrm>
            <a:off x="2152650" y="1041536"/>
            <a:ext cx="7886700" cy="53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Contenido</a:t>
            </a:r>
          </a:p>
        </p:txBody>
      </p:sp>
      <p:pic>
        <p:nvPicPr>
          <p:cNvPr id="1026" name="Picture 2" descr="Creación de contenido: 10 pasos efectivos para optimizar tu blog">
            <a:extLst>
              <a:ext uri="{FF2B5EF4-FFF2-40B4-BE49-F238E27FC236}">
                <a16:creationId xmlns:a16="http://schemas.microsoft.com/office/drawing/2014/main" id="{C1374317-AEE9-4B53-B77A-6E97ADCD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36" y="1891474"/>
            <a:ext cx="3058357" cy="23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80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_CAPACITACION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79"/>
            <a:ext cx="12268200" cy="68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1004158" y="16227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793FE4D-72D4-498A-B705-1CC2BD975A46}"/>
              </a:ext>
            </a:extLst>
          </p:cNvPr>
          <p:cNvSpPr/>
          <p:nvPr/>
        </p:nvSpPr>
        <p:spPr>
          <a:xfrm>
            <a:off x="881282" y="2024660"/>
            <a:ext cx="61256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latin typeface="Century Gothic" panose="020B0502020202020204" pitchFamily="34" charset="0"/>
              </a:rPr>
              <a:t>La </a:t>
            </a:r>
            <a:r>
              <a:rPr lang="es-E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RETAIP </a:t>
            </a:r>
            <a:r>
              <a:rPr lang="es-E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 su modalidad de Responsables de Capacitación</a:t>
            </a:r>
            <a:r>
              <a:rPr lang="es-ES" sz="2400" b="1" dirty="0">
                <a:latin typeface="Century Gothic" panose="020B0502020202020204" pitchFamily="34" charset="0"/>
              </a:rPr>
              <a:t>, </a:t>
            </a:r>
            <a:r>
              <a:rPr lang="es-ES" sz="2400" dirty="0">
                <a:latin typeface="Century Gothic" panose="020B0502020202020204" pitchFamily="34" charset="0"/>
              </a:rPr>
              <a:t>es </a:t>
            </a:r>
            <a:r>
              <a:rPr lang="es-MX" sz="2400" dirty="0">
                <a:latin typeface="Century Gothic" panose="020B0502020202020204" pitchFamily="34" charset="0"/>
              </a:rPr>
              <a:t>un mecanismo de coordinación con y entre los sujetos obligados, a través del cual se planea y da seguimiento a la capacitación en materia de transparencia, acceso a la información, protección de datos personales y temas relacionados, </a:t>
            </a:r>
            <a:r>
              <a:rPr lang="es-ES" sz="2400" dirty="0">
                <a:latin typeface="Century Gothic" panose="020B0502020202020204" pitchFamily="34" charset="0"/>
              </a:rPr>
              <a:t>y de esa manera contribuir al fortalecimiento de una cultura en estos temas.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1B33EDB-0886-41EE-AA7D-FFA006D190CB}"/>
              </a:ext>
            </a:extLst>
          </p:cNvPr>
          <p:cNvSpPr txBox="1">
            <a:spLocks/>
          </p:cNvSpPr>
          <p:nvPr/>
        </p:nvSpPr>
        <p:spPr>
          <a:xfrm>
            <a:off x="2152650" y="1060678"/>
            <a:ext cx="78867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>
                <a:solidFill>
                  <a:srgbClr val="7030A0"/>
                </a:solidFill>
              </a:rPr>
              <a:t>RETAIP. Capacitación</a:t>
            </a:r>
          </a:p>
        </p:txBody>
      </p:sp>
      <p:pic>
        <p:nvPicPr>
          <p:cNvPr id="3078" name="Picture 6" descr="Redarquía: nuevo modelo de gestión empresarial - Impulsa Popular | Banco  Popular Dominicano : Impulsa Popular | Banco Popular Dominicano">
            <a:extLst>
              <a:ext uri="{FF2B5EF4-FFF2-40B4-BE49-F238E27FC236}">
                <a16:creationId xmlns:a16="http://schemas.microsoft.com/office/drawing/2014/main" id="{AED442B1-184F-4153-8C79-86494FAFD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1" y="2024660"/>
            <a:ext cx="4726969" cy="39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9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1004158" y="1622787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347E91E-7639-4718-8002-AB1FAD1B4CC5}"/>
              </a:ext>
            </a:extLst>
          </p:cNvPr>
          <p:cNvSpPr txBox="1">
            <a:spLocks/>
          </p:cNvSpPr>
          <p:nvPr/>
        </p:nvSpPr>
        <p:spPr>
          <a:xfrm>
            <a:off x="2152650" y="1097068"/>
            <a:ext cx="7886700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>
                <a:solidFill>
                  <a:srgbClr val="7030A0"/>
                </a:solidFill>
              </a:rPr>
              <a:t>Objetivo de la reunión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212813-1BC5-432F-92EE-274053F3AC7A}"/>
              </a:ext>
            </a:extLst>
          </p:cNvPr>
          <p:cNvSpPr txBox="1"/>
          <p:nvPr/>
        </p:nvSpPr>
        <p:spPr>
          <a:xfrm>
            <a:off x="850293" y="2676566"/>
            <a:ext cx="4608251" cy="243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sz="2400" b="1" dirty="0">
                <a:solidFill>
                  <a:srgbClr val="800080"/>
                </a:solidFill>
                <a:latin typeface="Century Gothic" panose="020B0502020202020204" pitchFamily="34" charset="0"/>
              </a:rPr>
              <a:t>Definir</a:t>
            </a:r>
            <a:r>
              <a:rPr lang="es-ES" sz="2400" b="1" dirty="0">
                <a:latin typeface="Century Gothic" panose="020B0502020202020204" pitchFamily="34" charset="0"/>
              </a:rPr>
              <a:t> </a:t>
            </a:r>
            <a:r>
              <a:rPr lang="es-ES" sz="2400" dirty="0">
                <a:latin typeface="Century Gothic" panose="020B0502020202020204" pitchFamily="34" charset="0"/>
              </a:rPr>
              <a:t>las</a:t>
            </a:r>
            <a:r>
              <a:rPr lang="es-ES" sz="2400" b="1" dirty="0">
                <a:latin typeface="Century Gothic" panose="020B0502020202020204" pitchFamily="34" charset="0"/>
              </a:rPr>
              <a:t> </a:t>
            </a:r>
            <a:r>
              <a:rPr lang="es-ES" sz="2400" dirty="0">
                <a:latin typeface="Century Gothic" panose="020B0502020202020204" pitchFamily="34" charset="0"/>
              </a:rPr>
              <a:t>líneas de trabajo y compromisos para el año 2022, de acciones de capacitación en materia de transparencia, acceso a la información, protección de datos personales y temas relacionados.  </a:t>
            </a:r>
            <a:endParaRPr lang="es-MX" sz="2400" dirty="0">
              <a:latin typeface="Century Gothic" panose="020B0502020202020204" pitchFamily="34" charset="0"/>
            </a:endParaRPr>
          </a:p>
          <a:p>
            <a:pPr lvl="0" algn="just"/>
            <a:endParaRPr lang="es-ES" sz="2400" dirty="0">
              <a:latin typeface="Century Gothic" panose="020B0502020202020204" pitchFamily="34" charset="0"/>
            </a:endParaRPr>
          </a:p>
          <a:p>
            <a:pPr lvl="0" algn="just"/>
            <a:endParaRPr lang="es-MX" sz="2400" dirty="0">
              <a:latin typeface="Century Gothic" panose="020B0502020202020204" pitchFamily="34" charset="0"/>
            </a:endParaRPr>
          </a:p>
          <a:p>
            <a:pPr lvl="0" algn="just"/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49B4B1-9706-4E8C-9427-966256EC26BD}"/>
              </a:ext>
            </a:extLst>
          </p:cNvPr>
          <p:cNvSpPr txBox="1"/>
          <p:nvPr/>
        </p:nvSpPr>
        <p:spPr>
          <a:xfrm>
            <a:off x="850293" y="1974395"/>
            <a:ext cx="10491414" cy="989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es-ES" sz="2400" b="1" dirty="0">
                <a:solidFill>
                  <a:srgbClr val="800080"/>
                </a:solidFill>
                <a:latin typeface="Century Gothic" panose="020B0502020202020204" pitchFamily="34" charset="0"/>
              </a:rPr>
              <a:t>Compartir</a:t>
            </a:r>
            <a:r>
              <a:rPr lang="es-ES" sz="2400" b="1" dirty="0">
                <a:latin typeface="Century Gothic" panose="020B0502020202020204" pitchFamily="34" charset="0"/>
              </a:rPr>
              <a:t> </a:t>
            </a:r>
            <a:r>
              <a:rPr lang="es-ES" sz="2400" dirty="0">
                <a:latin typeface="Century Gothic" panose="020B0502020202020204" pitchFamily="34" charset="0"/>
              </a:rPr>
              <a:t>la información de los resultados alcanzados durante 2021. </a:t>
            </a:r>
          </a:p>
          <a:p>
            <a:pPr lvl="0" algn="just"/>
            <a:endParaRPr lang="es-ES" sz="2400" dirty="0">
              <a:latin typeface="Century Gothic" panose="020B0502020202020204" pitchFamily="34" charset="0"/>
            </a:endParaRPr>
          </a:p>
          <a:p>
            <a:pPr lvl="0" algn="just"/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Definir el público objetivo, el continuo reto de las pequeñas empresas">
            <a:extLst>
              <a:ext uri="{FF2B5EF4-FFF2-40B4-BE49-F238E27FC236}">
                <a16:creationId xmlns:a16="http://schemas.microsoft.com/office/drawing/2014/main" id="{93C57B02-D855-46B7-ABAD-0459DBD2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68" y="2858328"/>
            <a:ext cx="4876673" cy="27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1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901288" y="1992656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A955607-3793-4410-9CF3-D806E225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209" y="1503149"/>
            <a:ext cx="7886700" cy="12963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Resultados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  <p:pic>
        <p:nvPicPr>
          <p:cNvPr id="6146" name="Picture 2" descr="Qué es el marketing de resultados y cómo medirlo?">
            <a:extLst>
              <a:ext uri="{FF2B5EF4-FFF2-40B4-BE49-F238E27FC236}">
                <a16:creationId xmlns:a16="http://schemas.microsoft.com/office/drawing/2014/main" id="{E00A1330-D7A0-491A-BF07-32CDC647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14" y="2698094"/>
            <a:ext cx="4047053" cy="29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463F645-67BB-4980-86C5-E9653103B900}"/>
              </a:ext>
            </a:extLst>
          </p:cNvPr>
          <p:cNvSpPr txBox="1"/>
          <p:nvPr/>
        </p:nvSpPr>
        <p:spPr>
          <a:xfrm>
            <a:off x="815483" y="2319672"/>
            <a:ext cx="7790270" cy="3477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Oferta de capacitación del INFO CDMX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Capacitación en línea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Capacitación en aula virtual en tiempo real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Capacitación impartida por instructores externos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Profesionalización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Tutoriales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Reconocimientos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Reuniones RETAIP - Capacitación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  <a:p>
            <a:pPr lvl="0" algn="just"/>
            <a:endParaRPr lang="es-MX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8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427A1D-2DA0-4278-B01F-BF8AB5F3C1C6}"/>
              </a:ext>
            </a:extLst>
          </p:cNvPr>
          <p:cNvCxnSpPr>
            <a:cxnSpLocks/>
          </p:cNvCxnSpPr>
          <p:nvPr/>
        </p:nvCxnSpPr>
        <p:spPr>
          <a:xfrm>
            <a:off x="988970" y="1437851"/>
            <a:ext cx="1038942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87150-AAD7-4FF2-854D-27A4DBA94C68}"/>
              </a:ext>
            </a:extLst>
          </p:cNvPr>
          <p:cNvSpPr txBox="1"/>
          <p:nvPr/>
        </p:nvSpPr>
        <p:spPr>
          <a:xfrm>
            <a:off x="988970" y="3673579"/>
            <a:ext cx="5863390" cy="197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s-MX" dirty="0"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C3B9DD0-CDE1-46D2-8189-357EEE681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733901"/>
              </p:ext>
            </p:extLst>
          </p:nvPr>
        </p:nvGraphicFramePr>
        <p:xfrm>
          <a:off x="542246" y="1296543"/>
          <a:ext cx="108361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3BDF18E8-5077-4ED4-B92D-02EBC15D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854" y="1066936"/>
            <a:ext cx="7886700" cy="4592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Oferta de capacitación 2021</a:t>
            </a:r>
          </a:p>
          <a:p>
            <a:pPr marL="0" indent="0" algn="ctr">
              <a:buNone/>
            </a:pPr>
            <a:endParaRPr lang="es-MX" sz="3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14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2460EBECA45F45858DE489302054B0" ma:contentTypeVersion="12" ma:contentTypeDescription="Crear nuevo documento." ma:contentTypeScope="" ma:versionID="2c67e3a3a54623a548bd53e920745fda">
  <xsd:schema xmlns:xsd="http://www.w3.org/2001/XMLSchema" xmlns:xs="http://www.w3.org/2001/XMLSchema" xmlns:p="http://schemas.microsoft.com/office/2006/metadata/properties" xmlns:ns3="f8494fdb-3ffd-4ea0-960c-68677fcffa8c" xmlns:ns4="93278712-b4f5-4e58-b918-0a9b3d74acd9" targetNamespace="http://schemas.microsoft.com/office/2006/metadata/properties" ma:root="true" ma:fieldsID="e106e7bce3e223d96d28f8ccb7bf8551" ns3:_="" ns4:_="">
    <xsd:import namespace="f8494fdb-3ffd-4ea0-960c-68677fcffa8c"/>
    <xsd:import namespace="93278712-b4f5-4e58-b918-0a9b3d74ac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94fdb-3ffd-4ea0-960c-68677fcffa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78712-b4f5-4e58-b918-0a9b3d74a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F411E-400D-4154-80A5-F3B1A4137961}">
  <ds:schemaRefs>
    <ds:schemaRef ds:uri="93278712-b4f5-4e58-b918-0a9b3d74acd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f8494fdb-3ffd-4ea0-960c-68677fcffa8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A72BB0-B9AC-4AA9-BB1E-5C1E93100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94fdb-3ffd-4ea0-960c-68677fcffa8c"/>
    <ds:schemaRef ds:uri="93278712-b4f5-4e58-b918-0a9b3d74a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98FF2A-F4C7-40FB-9DCA-B8BCB6E9E4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15351</TotalTime>
  <Words>3551</Words>
  <Application>Microsoft Office PowerPoint</Application>
  <PresentationFormat>Panorámica</PresentationFormat>
  <Paragraphs>439</Paragraphs>
  <Slides>50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Franklin Gothic Book</vt:lpstr>
      <vt:lpstr>Harlow Solid Italic</vt:lpstr>
      <vt:lpstr>Times New Roman</vt:lpstr>
      <vt:lpstr>Wingdings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Formato 1. Designación del Responsable de Capacitación 2022</vt:lpstr>
      <vt:lpstr>Formato 2. Detección de Necesidades de Capacitación 2022</vt:lpstr>
      <vt:lpstr>Programa Anual de Capacitación (PAC) 2022</vt:lpstr>
      <vt:lpstr>Presentación de PowerPoint</vt:lpstr>
      <vt:lpstr>Formato 4. Detección de Necesidades de Capacitación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Social Infodf</dc:creator>
  <cp:lastModifiedBy>Bertha Inés Juárez Lugo</cp:lastModifiedBy>
  <cp:revision>440</cp:revision>
  <dcterms:created xsi:type="dcterms:W3CDTF">2019-03-29T23:23:49Z</dcterms:created>
  <dcterms:modified xsi:type="dcterms:W3CDTF">2022-03-25T18:58:31Z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0x010100D12460EBECA45F45858DE489302054B0</vt:lpwstr>
  </property>
</Properties>
</file>