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16.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8.xml" ContentType="application/vnd.openxmlformats-officedocument.drawingml.diagramLayout+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colors5.xml" ContentType="application/vnd.openxmlformats-officedocument.drawingml.diagramColors+xml"/>
  <Override PartName="/ppt/diagrams/quickStyle4.xml" ContentType="application/vnd.openxmlformats-officedocument.drawingml.diagramStyle+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colors16.xml" ContentType="application/vnd.openxmlformats-officedocument.drawingml.diagramColors+xml"/>
  <Override PartName="/ppt/diagrams/drawing10.xml" ContentType="application/vnd.ms-office.drawingml.diagramDrawing+xml"/>
  <Override PartName="/ppt/diagrams/colors7.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7.xml" ContentType="application/vnd.openxmlformats-officedocument.drawingml.diagramStyl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7.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layout7.xml" ContentType="application/vnd.openxmlformats-officedocument.drawingml.diagramLayout+xml"/>
  <Override PartName="/ppt/diagrams/drawing16.xml" ContentType="application/vnd.ms-office.drawingml.diagramDrawing+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1.xml" ContentType="application/vnd.openxmlformats-officedocument.theme+xml"/>
  <Override PartName="/ppt/diagrams/layout16.xml" ContentType="application/vnd.openxmlformats-officedocument.drawingml.diagramLayout+xml"/>
  <Override PartName="/ppt/diagrams/quickStyle16.xml" ContentType="application/vnd.openxmlformats-officedocument.drawingml.diagramStyle+xml"/>
  <Override PartName="/ppt/diagrams/layout15.xml" ContentType="application/vnd.openxmlformats-officedocument.drawingml.diagramLayout+xml"/>
  <Override PartName="/ppt/diagrams/colors14.xml" ContentType="application/vnd.openxmlformats-officedocument.drawingml.diagramColors+xml"/>
  <Override PartName="/ppt/diagrams/layout13.xml" ContentType="application/vnd.openxmlformats-officedocument.drawingml.diagramLayout+xml"/>
  <Override PartName="/ppt/diagrams/drawing14.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drawing13.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7"/>
  </p:notesMasterIdLst>
  <p:sldIdLst>
    <p:sldId id="256" r:id="rId2"/>
    <p:sldId id="405" r:id="rId3"/>
    <p:sldId id="413" r:id="rId4"/>
    <p:sldId id="403" r:id="rId5"/>
    <p:sldId id="314" r:id="rId6"/>
    <p:sldId id="366" r:id="rId7"/>
    <p:sldId id="410" r:id="rId8"/>
    <p:sldId id="368" r:id="rId9"/>
    <p:sldId id="423" r:id="rId10"/>
    <p:sldId id="431" r:id="rId11"/>
    <p:sldId id="424" r:id="rId12"/>
    <p:sldId id="374" r:id="rId13"/>
    <p:sldId id="375" r:id="rId14"/>
    <p:sldId id="419" r:id="rId15"/>
    <p:sldId id="420" r:id="rId16"/>
    <p:sldId id="421" r:id="rId17"/>
    <p:sldId id="422" r:id="rId18"/>
    <p:sldId id="425" r:id="rId19"/>
    <p:sldId id="426" r:id="rId20"/>
    <p:sldId id="427" r:id="rId21"/>
    <p:sldId id="428" r:id="rId22"/>
    <p:sldId id="429" r:id="rId23"/>
    <p:sldId id="430" r:id="rId24"/>
    <p:sldId id="402" r:id="rId25"/>
    <p:sldId id="259"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E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9" autoAdjust="0"/>
  </p:normalViewPr>
  <p:slideViewPr>
    <p:cSldViewPr snapToGrid="0" snapToObjects="1">
      <p:cViewPr varScale="1">
        <p:scale>
          <a:sx n="87" d="100"/>
          <a:sy n="87"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30E9A-4102-43F7-8CC0-5F288B484817}"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es-MX"/>
        </a:p>
      </dgm:t>
    </dgm:pt>
    <dgm:pt modelId="{231E6746-2C15-42B8-B13F-1A13B112456B}">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b="1" dirty="0" smtClean="0">
              <a:latin typeface="Arial" panose="020B0604020202020204" pitchFamily="34" charset="0"/>
              <a:cs typeface="Arial" panose="020B0604020202020204" pitchFamily="34" charset="0"/>
            </a:rPr>
            <a:t>Constitución Política de los Estados Unidos Mexicanos</a:t>
          </a:r>
          <a:endParaRPr lang="es-MX" dirty="0">
            <a:latin typeface="Arial" panose="020B0604020202020204" pitchFamily="34" charset="0"/>
            <a:cs typeface="Arial" panose="020B0604020202020204" pitchFamily="34" charset="0"/>
          </a:endParaRPr>
        </a:p>
      </dgm:t>
    </dgm:pt>
    <dgm:pt modelId="{E2160EE4-2F2C-43B6-923E-26F7975724CF}" type="parTrans" cxnId="{60BC6EDD-F10F-4A0E-9AA9-8708618D2C71}">
      <dgm:prSet/>
      <dgm:spPr/>
      <dgm:t>
        <a:bodyPr/>
        <a:lstStyle/>
        <a:p>
          <a:endParaRPr lang="es-MX">
            <a:latin typeface="Arial" panose="020B0604020202020204" pitchFamily="34" charset="0"/>
            <a:cs typeface="Arial" panose="020B0604020202020204" pitchFamily="34" charset="0"/>
          </a:endParaRPr>
        </a:p>
      </dgm:t>
    </dgm:pt>
    <dgm:pt modelId="{E1FD23AE-E319-476C-A62B-BC590B4CB9DB}" type="sibTrans" cxnId="{60BC6EDD-F10F-4A0E-9AA9-8708618D2C71}">
      <dgm:prSet/>
      <dgm:spPr/>
      <dgm:t>
        <a:bodyPr/>
        <a:lstStyle/>
        <a:p>
          <a:endParaRPr lang="es-MX">
            <a:latin typeface="Arial" panose="020B0604020202020204" pitchFamily="34" charset="0"/>
            <a:cs typeface="Arial" panose="020B0604020202020204" pitchFamily="34" charset="0"/>
          </a:endParaRPr>
        </a:p>
      </dgm:t>
    </dgm:pt>
    <dgm:pt modelId="{06FB0F0F-A775-46B9-9E8A-67BD19AE2996}">
      <dgm:prSet/>
      <dgm:spPr/>
      <dgm:t>
        <a:bodyPr/>
        <a:lstStyle/>
        <a:p>
          <a:pPr rtl="0"/>
          <a:r>
            <a:rPr lang="es-MX" b="1" dirty="0" smtClean="0">
              <a:latin typeface="Arial" panose="020B0604020202020204" pitchFamily="34" charset="0"/>
              <a:cs typeface="Arial" panose="020B0604020202020204" pitchFamily="34" charset="0"/>
            </a:rPr>
            <a:t>Constitución Política de la Ciudad de México (GO-CDMX 05-02-2017)</a:t>
          </a:r>
          <a:endParaRPr lang="es-MX" dirty="0">
            <a:latin typeface="Arial" panose="020B0604020202020204" pitchFamily="34" charset="0"/>
            <a:cs typeface="Arial" panose="020B0604020202020204" pitchFamily="34" charset="0"/>
          </a:endParaRPr>
        </a:p>
      </dgm:t>
    </dgm:pt>
    <dgm:pt modelId="{BF3FDFB3-2120-4FB1-B91A-05BD7052A45A}" type="parTrans" cxnId="{6FF46FE9-EA2C-4366-9618-D61EC02E84A9}">
      <dgm:prSet/>
      <dgm:spPr/>
      <dgm:t>
        <a:bodyPr/>
        <a:lstStyle/>
        <a:p>
          <a:endParaRPr lang="es-MX">
            <a:latin typeface="Arial" panose="020B0604020202020204" pitchFamily="34" charset="0"/>
            <a:cs typeface="Arial" panose="020B0604020202020204" pitchFamily="34" charset="0"/>
          </a:endParaRPr>
        </a:p>
      </dgm:t>
    </dgm:pt>
    <dgm:pt modelId="{61AB7029-CB43-4935-9920-09BD1D48A8C2}" type="sibTrans" cxnId="{6FF46FE9-EA2C-4366-9618-D61EC02E84A9}">
      <dgm:prSet/>
      <dgm:spPr/>
      <dgm:t>
        <a:bodyPr/>
        <a:lstStyle/>
        <a:p>
          <a:endParaRPr lang="es-MX">
            <a:latin typeface="Arial" panose="020B0604020202020204" pitchFamily="34" charset="0"/>
            <a:cs typeface="Arial" panose="020B0604020202020204" pitchFamily="34" charset="0"/>
          </a:endParaRPr>
        </a:p>
      </dgm:t>
    </dgm:pt>
    <dgm:pt modelId="{D9C8524E-D58C-42C5-9EFA-0DE9DA4B94B4}">
      <dgm:prSet/>
      <dgm:spPr/>
      <dgm:t>
        <a:bodyPr/>
        <a:lstStyle/>
        <a:p>
          <a:pPr rtl="0"/>
          <a:r>
            <a:rPr lang="es-MX" b="1" dirty="0" smtClean="0">
              <a:latin typeface="Arial" panose="020B0604020202020204" pitchFamily="34" charset="0"/>
              <a:cs typeface="Arial" panose="020B0604020202020204" pitchFamily="34" charset="0"/>
            </a:rPr>
            <a:t>Ley General de Transparencia y Acceso a la Información Pública</a:t>
          </a:r>
        </a:p>
      </dgm:t>
    </dgm:pt>
    <dgm:pt modelId="{A9196ADD-7DC9-4A13-9947-412042C7844A}" type="parTrans" cxnId="{064180E7-116D-41AA-A174-56B07DC6314F}">
      <dgm:prSet/>
      <dgm:spPr/>
      <dgm:t>
        <a:bodyPr/>
        <a:lstStyle/>
        <a:p>
          <a:endParaRPr lang="es-MX">
            <a:latin typeface="Arial" panose="020B0604020202020204" pitchFamily="34" charset="0"/>
            <a:cs typeface="Arial" panose="020B0604020202020204" pitchFamily="34" charset="0"/>
          </a:endParaRPr>
        </a:p>
      </dgm:t>
    </dgm:pt>
    <dgm:pt modelId="{0EEDD7A8-15C4-49A0-A875-166920A8C7F5}" type="sibTrans" cxnId="{064180E7-116D-41AA-A174-56B07DC6314F}">
      <dgm:prSet/>
      <dgm:spPr/>
      <dgm:t>
        <a:bodyPr/>
        <a:lstStyle/>
        <a:p>
          <a:endParaRPr lang="es-MX">
            <a:latin typeface="Arial" panose="020B0604020202020204" pitchFamily="34" charset="0"/>
            <a:cs typeface="Arial" panose="020B0604020202020204" pitchFamily="34" charset="0"/>
          </a:endParaRPr>
        </a:p>
      </dgm:t>
    </dgm:pt>
    <dgm:pt modelId="{3EA85CE3-C3B8-4318-B17C-450B67E9FF91}">
      <dgm:prSet/>
      <dgm:spPr/>
      <dgm:t>
        <a:bodyPr/>
        <a:lstStyle/>
        <a:p>
          <a:pPr rtl="0"/>
          <a:r>
            <a:rPr lang="es-MX" b="1" dirty="0" smtClean="0">
              <a:latin typeface="Arial" panose="020B0604020202020204" pitchFamily="34" charset="0"/>
              <a:cs typeface="Arial" panose="020B0604020202020204" pitchFamily="34" charset="0"/>
            </a:rPr>
            <a:t>Ley de Transparencia, Acceso a la Información Pública y Rendición de Cuentas de la Ciudad de México</a:t>
          </a:r>
          <a:endParaRPr lang="es-MX" dirty="0">
            <a:latin typeface="Arial" panose="020B0604020202020204" pitchFamily="34" charset="0"/>
            <a:cs typeface="Arial" panose="020B0604020202020204" pitchFamily="34" charset="0"/>
          </a:endParaRPr>
        </a:p>
      </dgm:t>
    </dgm:pt>
    <dgm:pt modelId="{DEB55F01-EEB7-40F3-81E9-3BB7E2B7AD01}" type="parTrans" cxnId="{7B9E4DDB-9B75-4908-98AD-877BA5F29BB0}">
      <dgm:prSet/>
      <dgm:spPr/>
      <dgm:t>
        <a:bodyPr/>
        <a:lstStyle/>
        <a:p>
          <a:endParaRPr lang="es-MX">
            <a:latin typeface="Arial" panose="020B0604020202020204" pitchFamily="34" charset="0"/>
            <a:cs typeface="Arial" panose="020B0604020202020204" pitchFamily="34" charset="0"/>
          </a:endParaRPr>
        </a:p>
      </dgm:t>
    </dgm:pt>
    <dgm:pt modelId="{A039E31C-402F-4407-B70A-B4EF1F8F53A3}" type="sibTrans" cxnId="{7B9E4DDB-9B75-4908-98AD-877BA5F29BB0}">
      <dgm:prSet/>
      <dgm:spPr/>
      <dgm:t>
        <a:bodyPr/>
        <a:lstStyle/>
        <a:p>
          <a:endParaRPr lang="es-MX">
            <a:latin typeface="Arial" panose="020B0604020202020204" pitchFamily="34" charset="0"/>
            <a:cs typeface="Arial" panose="020B0604020202020204" pitchFamily="34" charset="0"/>
          </a:endParaRPr>
        </a:p>
      </dgm:t>
    </dgm:pt>
    <dgm:pt modelId="{2C6D3462-E795-46A8-B3D3-27D5E26168D9}">
      <dgm:prSet/>
      <dgm:spPr/>
      <dgm:t>
        <a:bodyPr/>
        <a:lstStyle/>
        <a:p>
          <a:pPr marR="0" rtl="0" eaLnBrk="1" fontAlgn="auto" latinLnBrk="0" hangingPunct="1">
            <a:buClrTx/>
            <a:buSzTx/>
            <a:buFontTx/>
            <a:tabLst/>
            <a:defRPr/>
          </a:pPr>
          <a:r>
            <a:rPr lang="es-MX" b="1" dirty="0" smtClean="0">
              <a:latin typeface="Arial" panose="020B0604020202020204" pitchFamily="34" charset="0"/>
              <a:cs typeface="Arial" panose="020B0604020202020204" pitchFamily="34" charset="0"/>
            </a:rPr>
            <a:t>Lineamientos generales en materia de clasificación y desclasificación de la información, así como para la elaboración de versiones públicas (SNT)</a:t>
          </a:r>
        </a:p>
      </dgm:t>
    </dgm:pt>
    <dgm:pt modelId="{067352F5-D939-404D-8447-3D841358417E}" type="parTrans" cxnId="{EAA697B8-EBB7-4CE5-9E01-AC226FFEB299}">
      <dgm:prSet/>
      <dgm:spPr/>
      <dgm:t>
        <a:bodyPr/>
        <a:lstStyle/>
        <a:p>
          <a:endParaRPr lang="es-MX">
            <a:latin typeface="Arial" panose="020B0604020202020204" pitchFamily="34" charset="0"/>
            <a:cs typeface="Arial" panose="020B0604020202020204" pitchFamily="34" charset="0"/>
          </a:endParaRPr>
        </a:p>
      </dgm:t>
    </dgm:pt>
    <dgm:pt modelId="{5F019AB1-2DD8-4FA6-A79B-83EB510606E9}" type="sibTrans" cxnId="{EAA697B8-EBB7-4CE5-9E01-AC226FFEB299}">
      <dgm:prSet/>
      <dgm:spPr/>
      <dgm:t>
        <a:bodyPr/>
        <a:lstStyle/>
        <a:p>
          <a:endParaRPr lang="es-MX">
            <a:latin typeface="Arial" panose="020B0604020202020204" pitchFamily="34" charset="0"/>
            <a:cs typeface="Arial" panose="020B0604020202020204" pitchFamily="34" charset="0"/>
          </a:endParaRPr>
        </a:p>
      </dgm:t>
    </dgm:pt>
    <dgm:pt modelId="{C22FB1EB-5F05-4CE9-B114-7C7367FD946A}" type="pres">
      <dgm:prSet presAssocID="{D1E30E9A-4102-43F7-8CC0-5F288B484817}" presName="Name0" presStyleCnt="0">
        <dgm:presLayoutVars>
          <dgm:chMax val="7"/>
          <dgm:chPref val="7"/>
          <dgm:dir/>
        </dgm:presLayoutVars>
      </dgm:prSet>
      <dgm:spPr/>
      <dgm:t>
        <a:bodyPr/>
        <a:lstStyle/>
        <a:p>
          <a:endParaRPr lang="es-MX"/>
        </a:p>
      </dgm:t>
    </dgm:pt>
    <dgm:pt modelId="{F3796957-973B-4EDD-A11E-46C473D95879}" type="pres">
      <dgm:prSet presAssocID="{D1E30E9A-4102-43F7-8CC0-5F288B484817}" presName="Name1" presStyleCnt="0"/>
      <dgm:spPr/>
      <dgm:t>
        <a:bodyPr/>
        <a:lstStyle/>
        <a:p>
          <a:endParaRPr lang="es-MX"/>
        </a:p>
      </dgm:t>
    </dgm:pt>
    <dgm:pt modelId="{72671A0E-C8EC-4BC2-86BA-2FD6A275F0CA}" type="pres">
      <dgm:prSet presAssocID="{D1E30E9A-4102-43F7-8CC0-5F288B484817}" presName="cycle" presStyleCnt="0"/>
      <dgm:spPr/>
      <dgm:t>
        <a:bodyPr/>
        <a:lstStyle/>
        <a:p>
          <a:endParaRPr lang="es-MX"/>
        </a:p>
      </dgm:t>
    </dgm:pt>
    <dgm:pt modelId="{159A2071-9EE9-4BB3-8A03-A0855D47459C}" type="pres">
      <dgm:prSet presAssocID="{D1E30E9A-4102-43F7-8CC0-5F288B484817}" presName="srcNode" presStyleLbl="node1" presStyleIdx="0" presStyleCnt="5"/>
      <dgm:spPr/>
      <dgm:t>
        <a:bodyPr/>
        <a:lstStyle/>
        <a:p>
          <a:endParaRPr lang="es-MX"/>
        </a:p>
      </dgm:t>
    </dgm:pt>
    <dgm:pt modelId="{E560650A-132C-4564-B65F-B1ED8C694CA5}" type="pres">
      <dgm:prSet presAssocID="{D1E30E9A-4102-43F7-8CC0-5F288B484817}" presName="conn" presStyleLbl="parChTrans1D2" presStyleIdx="0" presStyleCnt="1"/>
      <dgm:spPr/>
      <dgm:t>
        <a:bodyPr/>
        <a:lstStyle/>
        <a:p>
          <a:endParaRPr lang="es-MX"/>
        </a:p>
      </dgm:t>
    </dgm:pt>
    <dgm:pt modelId="{B83415B3-E498-4B77-89F6-81447F4A0FE0}" type="pres">
      <dgm:prSet presAssocID="{D1E30E9A-4102-43F7-8CC0-5F288B484817}" presName="extraNode" presStyleLbl="node1" presStyleIdx="0" presStyleCnt="5"/>
      <dgm:spPr/>
      <dgm:t>
        <a:bodyPr/>
        <a:lstStyle/>
        <a:p>
          <a:endParaRPr lang="es-MX"/>
        </a:p>
      </dgm:t>
    </dgm:pt>
    <dgm:pt modelId="{7DF673F4-0FBD-4D56-A2C1-40EAAAE8BD22}" type="pres">
      <dgm:prSet presAssocID="{D1E30E9A-4102-43F7-8CC0-5F288B484817}" presName="dstNode" presStyleLbl="node1" presStyleIdx="0" presStyleCnt="5"/>
      <dgm:spPr/>
      <dgm:t>
        <a:bodyPr/>
        <a:lstStyle/>
        <a:p>
          <a:endParaRPr lang="es-MX"/>
        </a:p>
      </dgm:t>
    </dgm:pt>
    <dgm:pt modelId="{DAD351DD-2323-40E2-A852-2FA956E8FB11}" type="pres">
      <dgm:prSet presAssocID="{231E6746-2C15-42B8-B13F-1A13B112456B}" presName="text_1" presStyleLbl="node1" presStyleIdx="0" presStyleCnt="5">
        <dgm:presLayoutVars>
          <dgm:bulletEnabled val="1"/>
        </dgm:presLayoutVars>
      </dgm:prSet>
      <dgm:spPr/>
      <dgm:t>
        <a:bodyPr/>
        <a:lstStyle/>
        <a:p>
          <a:endParaRPr lang="es-MX"/>
        </a:p>
      </dgm:t>
    </dgm:pt>
    <dgm:pt modelId="{0D410106-5A26-4B9C-91C0-0AA015C02B86}" type="pres">
      <dgm:prSet presAssocID="{231E6746-2C15-42B8-B13F-1A13B112456B}" presName="accent_1" presStyleCnt="0"/>
      <dgm:spPr/>
      <dgm:t>
        <a:bodyPr/>
        <a:lstStyle/>
        <a:p>
          <a:endParaRPr lang="es-MX"/>
        </a:p>
      </dgm:t>
    </dgm:pt>
    <dgm:pt modelId="{0B072AF1-DA85-419D-AC36-FE71770E9CC9}" type="pres">
      <dgm:prSet presAssocID="{231E6746-2C15-42B8-B13F-1A13B112456B}" presName="accentRepeatNode" presStyleLbl="solidFgAcc1" presStyleIdx="0" presStyleCnt="5"/>
      <dgm:spPr/>
      <dgm:t>
        <a:bodyPr/>
        <a:lstStyle/>
        <a:p>
          <a:endParaRPr lang="es-MX"/>
        </a:p>
      </dgm:t>
    </dgm:pt>
    <dgm:pt modelId="{45B040B3-C795-4C32-B18F-E1BFA019BC70}" type="pres">
      <dgm:prSet presAssocID="{06FB0F0F-A775-46B9-9E8A-67BD19AE2996}" presName="text_2" presStyleLbl="node1" presStyleIdx="1" presStyleCnt="5">
        <dgm:presLayoutVars>
          <dgm:bulletEnabled val="1"/>
        </dgm:presLayoutVars>
      </dgm:prSet>
      <dgm:spPr/>
      <dgm:t>
        <a:bodyPr/>
        <a:lstStyle/>
        <a:p>
          <a:endParaRPr lang="es-MX"/>
        </a:p>
      </dgm:t>
    </dgm:pt>
    <dgm:pt modelId="{8B9EF9B6-CFAE-4DA8-8B5A-D7F3C9F7F9B1}" type="pres">
      <dgm:prSet presAssocID="{06FB0F0F-A775-46B9-9E8A-67BD19AE2996}" presName="accent_2" presStyleCnt="0"/>
      <dgm:spPr/>
      <dgm:t>
        <a:bodyPr/>
        <a:lstStyle/>
        <a:p>
          <a:endParaRPr lang="es-MX"/>
        </a:p>
      </dgm:t>
    </dgm:pt>
    <dgm:pt modelId="{189A21FB-66DB-494B-8853-157819D1B880}" type="pres">
      <dgm:prSet presAssocID="{06FB0F0F-A775-46B9-9E8A-67BD19AE2996}" presName="accentRepeatNode" presStyleLbl="solidFgAcc1" presStyleIdx="1" presStyleCnt="5"/>
      <dgm:spPr/>
      <dgm:t>
        <a:bodyPr/>
        <a:lstStyle/>
        <a:p>
          <a:endParaRPr lang="es-MX"/>
        </a:p>
      </dgm:t>
    </dgm:pt>
    <dgm:pt modelId="{78EF7B71-DA58-462F-89EB-909EB1F99E83}" type="pres">
      <dgm:prSet presAssocID="{D9C8524E-D58C-42C5-9EFA-0DE9DA4B94B4}" presName="text_3" presStyleLbl="node1" presStyleIdx="2" presStyleCnt="5">
        <dgm:presLayoutVars>
          <dgm:bulletEnabled val="1"/>
        </dgm:presLayoutVars>
      </dgm:prSet>
      <dgm:spPr/>
      <dgm:t>
        <a:bodyPr/>
        <a:lstStyle/>
        <a:p>
          <a:endParaRPr lang="es-MX"/>
        </a:p>
      </dgm:t>
    </dgm:pt>
    <dgm:pt modelId="{6E384E24-FA1F-405A-9D59-0C882662A2AD}" type="pres">
      <dgm:prSet presAssocID="{D9C8524E-D58C-42C5-9EFA-0DE9DA4B94B4}" presName="accent_3" presStyleCnt="0"/>
      <dgm:spPr/>
      <dgm:t>
        <a:bodyPr/>
        <a:lstStyle/>
        <a:p>
          <a:endParaRPr lang="es-MX"/>
        </a:p>
      </dgm:t>
    </dgm:pt>
    <dgm:pt modelId="{74136DBF-F913-462A-8164-F3F9D12BF0E7}" type="pres">
      <dgm:prSet presAssocID="{D9C8524E-D58C-42C5-9EFA-0DE9DA4B94B4}" presName="accentRepeatNode" presStyleLbl="solidFgAcc1" presStyleIdx="2" presStyleCnt="5"/>
      <dgm:spPr/>
      <dgm:t>
        <a:bodyPr/>
        <a:lstStyle/>
        <a:p>
          <a:endParaRPr lang="es-MX"/>
        </a:p>
      </dgm:t>
    </dgm:pt>
    <dgm:pt modelId="{C6753FBD-9171-489B-B3A2-32DDA3E15076}" type="pres">
      <dgm:prSet presAssocID="{3EA85CE3-C3B8-4318-B17C-450B67E9FF91}" presName="text_4" presStyleLbl="node1" presStyleIdx="3" presStyleCnt="5">
        <dgm:presLayoutVars>
          <dgm:bulletEnabled val="1"/>
        </dgm:presLayoutVars>
      </dgm:prSet>
      <dgm:spPr/>
      <dgm:t>
        <a:bodyPr/>
        <a:lstStyle/>
        <a:p>
          <a:endParaRPr lang="es-MX"/>
        </a:p>
      </dgm:t>
    </dgm:pt>
    <dgm:pt modelId="{E293354B-8721-48C2-B465-084392BD6452}" type="pres">
      <dgm:prSet presAssocID="{3EA85CE3-C3B8-4318-B17C-450B67E9FF91}" presName="accent_4" presStyleCnt="0"/>
      <dgm:spPr/>
      <dgm:t>
        <a:bodyPr/>
        <a:lstStyle/>
        <a:p>
          <a:endParaRPr lang="es-MX"/>
        </a:p>
      </dgm:t>
    </dgm:pt>
    <dgm:pt modelId="{E6EF7A50-913F-46E6-BF10-A1BE1183EA2B}" type="pres">
      <dgm:prSet presAssocID="{3EA85CE3-C3B8-4318-B17C-450B67E9FF91}" presName="accentRepeatNode" presStyleLbl="solidFgAcc1" presStyleIdx="3" presStyleCnt="5"/>
      <dgm:spPr/>
      <dgm:t>
        <a:bodyPr/>
        <a:lstStyle/>
        <a:p>
          <a:endParaRPr lang="es-MX"/>
        </a:p>
      </dgm:t>
    </dgm:pt>
    <dgm:pt modelId="{4082A37B-14E9-4B89-8CEB-4FD70A7652A7}" type="pres">
      <dgm:prSet presAssocID="{2C6D3462-E795-46A8-B3D3-27D5E26168D9}" presName="text_5" presStyleLbl="node1" presStyleIdx="4" presStyleCnt="5" custLinFactNeighborX="964" custLinFactNeighborY="-3369">
        <dgm:presLayoutVars>
          <dgm:bulletEnabled val="1"/>
        </dgm:presLayoutVars>
      </dgm:prSet>
      <dgm:spPr/>
      <dgm:t>
        <a:bodyPr/>
        <a:lstStyle/>
        <a:p>
          <a:endParaRPr lang="es-MX"/>
        </a:p>
      </dgm:t>
    </dgm:pt>
    <dgm:pt modelId="{23224C6D-FF5F-457C-9063-2A91ED878B33}" type="pres">
      <dgm:prSet presAssocID="{2C6D3462-E795-46A8-B3D3-27D5E26168D9}" presName="accent_5" presStyleCnt="0"/>
      <dgm:spPr/>
      <dgm:t>
        <a:bodyPr/>
        <a:lstStyle/>
        <a:p>
          <a:endParaRPr lang="es-MX"/>
        </a:p>
      </dgm:t>
    </dgm:pt>
    <dgm:pt modelId="{3B185EA9-077E-4AE4-9D86-A840FFF22074}" type="pres">
      <dgm:prSet presAssocID="{2C6D3462-E795-46A8-B3D3-27D5E26168D9}" presName="accentRepeatNode" presStyleLbl="solidFgAcc1" presStyleIdx="4" presStyleCnt="5"/>
      <dgm:spPr/>
      <dgm:t>
        <a:bodyPr/>
        <a:lstStyle/>
        <a:p>
          <a:endParaRPr lang="es-MX"/>
        </a:p>
      </dgm:t>
    </dgm:pt>
  </dgm:ptLst>
  <dgm:cxnLst>
    <dgm:cxn modelId="{B8FF270E-BC96-4C54-BFAE-8E076B16402F}" type="presOf" srcId="{D1E30E9A-4102-43F7-8CC0-5F288B484817}" destId="{C22FB1EB-5F05-4CE9-B114-7C7367FD946A}" srcOrd="0" destOrd="0" presId="urn:microsoft.com/office/officeart/2008/layout/VerticalCurvedList"/>
    <dgm:cxn modelId="{88049780-22FB-4DB3-83A8-BF6F7647AB25}" type="presOf" srcId="{E1FD23AE-E319-476C-A62B-BC590B4CB9DB}" destId="{E560650A-132C-4564-B65F-B1ED8C694CA5}" srcOrd="0" destOrd="0" presId="urn:microsoft.com/office/officeart/2008/layout/VerticalCurvedList"/>
    <dgm:cxn modelId="{EAA697B8-EBB7-4CE5-9E01-AC226FFEB299}" srcId="{D1E30E9A-4102-43F7-8CC0-5F288B484817}" destId="{2C6D3462-E795-46A8-B3D3-27D5E26168D9}" srcOrd="4" destOrd="0" parTransId="{067352F5-D939-404D-8447-3D841358417E}" sibTransId="{5F019AB1-2DD8-4FA6-A79B-83EB510606E9}"/>
    <dgm:cxn modelId="{1DA3F528-1AE5-41B5-BD8C-65B7345622B6}" type="presOf" srcId="{3EA85CE3-C3B8-4318-B17C-450B67E9FF91}" destId="{C6753FBD-9171-489B-B3A2-32DDA3E15076}" srcOrd="0" destOrd="0" presId="urn:microsoft.com/office/officeart/2008/layout/VerticalCurvedList"/>
    <dgm:cxn modelId="{6FF46FE9-EA2C-4366-9618-D61EC02E84A9}" srcId="{D1E30E9A-4102-43F7-8CC0-5F288B484817}" destId="{06FB0F0F-A775-46B9-9E8A-67BD19AE2996}" srcOrd="1" destOrd="0" parTransId="{BF3FDFB3-2120-4FB1-B91A-05BD7052A45A}" sibTransId="{61AB7029-CB43-4935-9920-09BD1D48A8C2}"/>
    <dgm:cxn modelId="{7B9E4DDB-9B75-4908-98AD-877BA5F29BB0}" srcId="{D1E30E9A-4102-43F7-8CC0-5F288B484817}" destId="{3EA85CE3-C3B8-4318-B17C-450B67E9FF91}" srcOrd="3" destOrd="0" parTransId="{DEB55F01-EEB7-40F3-81E9-3BB7E2B7AD01}" sibTransId="{A039E31C-402F-4407-B70A-B4EF1F8F53A3}"/>
    <dgm:cxn modelId="{064180E7-116D-41AA-A174-56B07DC6314F}" srcId="{D1E30E9A-4102-43F7-8CC0-5F288B484817}" destId="{D9C8524E-D58C-42C5-9EFA-0DE9DA4B94B4}" srcOrd="2" destOrd="0" parTransId="{A9196ADD-7DC9-4A13-9947-412042C7844A}" sibTransId="{0EEDD7A8-15C4-49A0-A875-166920A8C7F5}"/>
    <dgm:cxn modelId="{85D537FD-D8E7-4F05-BB04-46BA1A03F11A}" type="presOf" srcId="{2C6D3462-E795-46A8-B3D3-27D5E26168D9}" destId="{4082A37B-14E9-4B89-8CEB-4FD70A7652A7}" srcOrd="0" destOrd="0" presId="urn:microsoft.com/office/officeart/2008/layout/VerticalCurvedList"/>
    <dgm:cxn modelId="{BD0A6439-DB51-4070-8E70-42525B0FF27A}" type="presOf" srcId="{06FB0F0F-A775-46B9-9E8A-67BD19AE2996}" destId="{45B040B3-C795-4C32-B18F-E1BFA019BC70}" srcOrd="0" destOrd="0" presId="urn:microsoft.com/office/officeart/2008/layout/VerticalCurvedList"/>
    <dgm:cxn modelId="{F88EC394-0689-4D90-B117-B83924DE1244}" type="presOf" srcId="{231E6746-2C15-42B8-B13F-1A13B112456B}" destId="{DAD351DD-2323-40E2-A852-2FA956E8FB11}" srcOrd="0" destOrd="0" presId="urn:microsoft.com/office/officeart/2008/layout/VerticalCurvedList"/>
    <dgm:cxn modelId="{BDC0F865-2DBD-41A4-8276-A1AE9B00A94D}" type="presOf" srcId="{D9C8524E-D58C-42C5-9EFA-0DE9DA4B94B4}" destId="{78EF7B71-DA58-462F-89EB-909EB1F99E83}" srcOrd="0" destOrd="0" presId="urn:microsoft.com/office/officeart/2008/layout/VerticalCurvedList"/>
    <dgm:cxn modelId="{60BC6EDD-F10F-4A0E-9AA9-8708618D2C71}" srcId="{D1E30E9A-4102-43F7-8CC0-5F288B484817}" destId="{231E6746-2C15-42B8-B13F-1A13B112456B}" srcOrd="0" destOrd="0" parTransId="{E2160EE4-2F2C-43B6-923E-26F7975724CF}" sibTransId="{E1FD23AE-E319-476C-A62B-BC590B4CB9DB}"/>
    <dgm:cxn modelId="{6DD679A5-E41B-4501-A782-BAC4F30C8E8A}" type="presParOf" srcId="{C22FB1EB-5F05-4CE9-B114-7C7367FD946A}" destId="{F3796957-973B-4EDD-A11E-46C473D95879}" srcOrd="0" destOrd="0" presId="urn:microsoft.com/office/officeart/2008/layout/VerticalCurvedList"/>
    <dgm:cxn modelId="{9AFA2AEF-E6A3-47B7-9B3C-A3AF665F9516}" type="presParOf" srcId="{F3796957-973B-4EDD-A11E-46C473D95879}" destId="{72671A0E-C8EC-4BC2-86BA-2FD6A275F0CA}" srcOrd="0" destOrd="0" presId="urn:microsoft.com/office/officeart/2008/layout/VerticalCurvedList"/>
    <dgm:cxn modelId="{EA5DE029-45AB-4BF4-98E0-28ED5352B8DA}" type="presParOf" srcId="{72671A0E-C8EC-4BC2-86BA-2FD6A275F0CA}" destId="{159A2071-9EE9-4BB3-8A03-A0855D47459C}" srcOrd="0" destOrd="0" presId="urn:microsoft.com/office/officeart/2008/layout/VerticalCurvedList"/>
    <dgm:cxn modelId="{42761715-409A-4919-A120-108EF2F6EFC7}" type="presParOf" srcId="{72671A0E-C8EC-4BC2-86BA-2FD6A275F0CA}" destId="{E560650A-132C-4564-B65F-B1ED8C694CA5}" srcOrd="1" destOrd="0" presId="urn:microsoft.com/office/officeart/2008/layout/VerticalCurvedList"/>
    <dgm:cxn modelId="{A06B51F7-4AFC-4D6E-A7DB-2F5A51E0B807}" type="presParOf" srcId="{72671A0E-C8EC-4BC2-86BA-2FD6A275F0CA}" destId="{B83415B3-E498-4B77-89F6-81447F4A0FE0}" srcOrd="2" destOrd="0" presId="urn:microsoft.com/office/officeart/2008/layout/VerticalCurvedList"/>
    <dgm:cxn modelId="{31C9B00D-E57B-4330-A8F6-1CF33F72825D}" type="presParOf" srcId="{72671A0E-C8EC-4BC2-86BA-2FD6A275F0CA}" destId="{7DF673F4-0FBD-4D56-A2C1-40EAAAE8BD22}" srcOrd="3" destOrd="0" presId="urn:microsoft.com/office/officeart/2008/layout/VerticalCurvedList"/>
    <dgm:cxn modelId="{388C81D5-8243-4743-97FB-95A46428575E}" type="presParOf" srcId="{F3796957-973B-4EDD-A11E-46C473D95879}" destId="{DAD351DD-2323-40E2-A852-2FA956E8FB11}" srcOrd="1" destOrd="0" presId="urn:microsoft.com/office/officeart/2008/layout/VerticalCurvedList"/>
    <dgm:cxn modelId="{8E907294-AB56-4BFB-B608-DDAD85009B4A}" type="presParOf" srcId="{F3796957-973B-4EDD-A11E-46C473D95879}" destId="{0D410106-5A26-4B9C-91C0-0AA015C02B86}" srcOrd="2" destOrd="0" presId="urn:microsoft.com/office/officeart/2008/layout/VerticalCurvedList"/>
    <dgm:cxn modelId="{9ED9E583-91A3-47B4-97F4-52802AF61B03}" type="presParOf" srcId="{0D410106-5A26-4B9C-91C0-0AA015C02B86}" destId="{0B072AF1-DA85-419D-AC36-FE71770E9CC9}" srcOrd="0" destOrd="0" presId="urn:microsoft.com/office/officeart/2008/layout/VerticalCurvedList"/>
    <dgm:cxn modelId="{80013A57-2CFD-44D0-88D1-1A742DB8BF43}" type="presParOf" srcId="{F3796957-973B-4EDD-A11E-46C473D95879}" destId="{45B040B3-C795-4C32-B18F-E1BFA019BC70}" srcOrd="3" destOrd="0" presId="urn:microsoft.com/office/officeart/2008/layout/VerticalCurvedList"/>
    <dgm:cxn modelId="{AE9CC6D3-E0B3-4431-B95B-80642D28DA47}" type="presParOf" srcId="{F3796957-973B-4EDD-A11E-46C473D95879}" destId="{8B9EF9B6-CFAE-4DA8-8B5A-D7F3C9F7F9B1}" srcOrd="4" destOrd="0" presId="urn:microsoft.com/office/officeart/2008/layout/VerticalCurvedList"/>
    <dgm:cxn modelId="{51986D50-36D5-4C62-BEDA-2460B11AD9B7}" type="presParOf" srcId="{8B9EF9B6-CFAE-4DA8-8B5A-D7F3C9F7F9B1}" destId="{189A21FB-66DB-494B-8853-157819D1B880}" srcOrd="0" destOrd="0" presId="urn:microsoft.com/office/officeart/2008/layout/VerticalCurvedList"/>
    <dgm:cxn modelId="{DDD14B0F-F1DB-4942-86ED-A4CD38FE8C7F}" type="presParOf" srcId="{F3796957-973B-4EDD-A11E-46C473D95879}" destId="{78EF7B71-DA58-462F-89EB-909EB1F99E83}" srcOrd="5" destOrd="0" presId="urn:microsoft.com/office/officeart/2008/layout/VerticalCurvedList"/>
    <dgm:cxn modelId="{65790A07-3C2A-4CC4-855D-B93D7AC8D65F}" type="presParOf" srcId="{F3796957-973B-4EDD-A11E-46C473D95879}" destId="{6E384E24-FA1F-405A-9D59-0C882662A2AD}" srcOrd="6" destOrd="0" presId="urn:microsoft.com/office/officeart/2008/layout/VerticalCurvedList"/>
    <dgm:cxn modelId="{C186C329-BCAF-4D5E-AF00-9B5B7B5ECF79}" type="presParOf" srcId="{6E384E24-FA1F-405A-9D59-0C882662A2AD}" destId="{74136DBF-F913-462A-8164-F3F9D12BF0E7}" srcOrd="0" destOrd="0" presId="urn:microsoft.com/office/officeart/2008/layout/VerticalCurvedList"/>
    <dgm:cxn modelId="{D9BEC026-41E3-4565-83F7-A6AAC2E6A5EC}" type="presParOf" srcId="{F3796957-973B-4EDD-A11E-46C473D95879}" destId="{C6753FBD-9171-489B-B3A2-32DDA3E15076}" srcOrd="7" destOrd="0" presId="urn:microsoft.com/office/officeart/2008/layout/VerticalCurvedList"/>
    <dgm:cxn modelId="{35B4F6B8-85B4-4F35-843E-40A7C1CA8A64}" type="presParOf" srcId="{F3796957-973B-4EDD-A11E-46C473D95879}" destId="{E293354B-8721-48C2-B465-084392BD6452}" srcOrd="8" destOrd="0" presId="urn:microsoft.com/office/officeart/2008/layout/VerticalCurvedList"/>
    <dgm:cxn modelId="{E1DA1710-8B9B-416E-BC0E-E18A19AD9478}" type="presParOf" srcId="{E293354B-8721-48C2-B465-084392BD6452}" destId="{E6EF7A50-913F-46E6-BF10-A1BE1183EA2B}" srcOrd="0" destOrd="0" presId="urn:microsoft.com/office/officeart/2008/layout/VerticalCurvedList"/>
    <dgm:cxn modelId="{1284890E-F4AA-4926-9422-D55FD9939F5C}" type="presParOf" srcId="{F3796957-973B-4EDD-A11E-46C473D95879}" destId="{4082A37B-14E9-4B89-8CEB-4FD70A7652A7}" srcOrd="9" destOrd="0" presId="urn:microsoft.com/office/officeart/2008/layout/VerticalCurvedList"/>
    <dgm:cxn modelId="{199CD88E-787F-402B-8EAD-AC15145DF0C3}" type="presParOf" srcId="{F3796957-973B-4EDD-A11E-46C473D95879}" destId="{23224C6D-FF5F-457C-9063-2A91ED878B33}" srcOrd="10" destOrd="0" presId="urn:microsoft.com/office/officeart/2008/layout/VerticalCurvedList"/>
    <dgm:cxn modelId="{83361620-8202-4555-9CEE-F0280E987B54}" type="presParOf" srcId="{23224C6D-FF5F-457C-9063-2A91ED878B33}" destId="{3B185EA9-077E-4AE4-9D86-A840FFF220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B8C00A-E18C-456F-B0EE-CC8AB43D1DAB}" type="doc">
      <dgm:prSet loTypeId="urn:microsoft.com/office/officeart/2005/8/layout/process1" loCatId="process" qsTypeId="urn:microsoft.com/office/officeart/2005/8/quickstyle/simple3" qsCatId="simple" csTypeId="urn:microsoft.com/office/officeart/2005/8/colors/accent3_5" csCatId="accent3" phldr="1"/>
      <dgm:spPr/>
    </dgm:pt>
    <dgm:pt modelId="{F471431C-145C-44BC-908B-3298C191844E}">
      <dgm:prSet phldrT="[Texto]" custT="1"/>
      <dgm:spPr/>
      <dgm:t>
        <a:bodyPr/>
        <a:lstStyle/>
        <a:p>
          <a:r>
            <a:rPr lang="es-MX" sz="2000" dirty="0" smtClean="0">
              <a:latin typeface="Arial" panose="020B0604020202020204" pitchFamily="34" charset="0"/>
              <a:cs typeface="Arial" panose="020B0604020202020204" pitchFamily="34" charset="0"/>
            </a:rPr>
            <a:t>Comité de Transparencia</a:t>
          </a:r>
          <a:endParaRPr lang="es-MX" sz="2000" dirty="0">
            <a:latin typeface="Arial" panose="020B0604020202020204" pitchFamily="34" charset="0"/>
            <a:cs typeface="Arial" panose="020B0604020202020204" pitchFamily="34" charset="0"/>
          </a:endParaRPr>
        </a:p>
      </dgm:t>
    </dgm:pt>
    <dgm:pt modelId="{0433FC1C-F21D-41CD-8D60-BB3BF95D7558}" type="parTrans" cxnId="{FFF9E6A5-429B-43C3-BEB7-A4EC451F45BA}">
      <dgm:prSet/>
      <dgm:spPr/>
      <dgm:t>
        <a:bodyPr/>
        <a:lstStyle/>
        <a:p>
          <a:endParaRPr lang="es-MX">
            <a:latin typeface="Arial" panose="020B0604020202020204" pitchFamily="34" charset="0"/>
            <a:cs typeface="Arial" panose="020B0604020202020204" pitchFamily="34" charset="0"/>
          </a:endParaRPr>
        </a:p>
      </dgm:t>
    </dgm:pt>
    <dgm:pt modelId="{731809FD-F0A8-46E3-A58B-A8FAD52FA7E6}" type="sibTrans" cxnId="{FFF9E6A5-429B-43C3-BEB7-A4EC451F45BA}">
      <dgm:prSet/>
      <dgm:spPr/>
      <dgm:t>
        <a:bodyPr/>
        <a:lstStyle/>
        <a:p>
          <a:endParaRPr lang="es-MX">
            <a:latin typeface="Arial" panose="020B0604020202020204" pitchFamily="34" charset="0"/>
            <a:cs typeface="Arial" panose="020B0604020202020204" pitchFamily="34" charset="0"/>
          </a:endParaRPr>
        </a:p>
      </dgm:t>
    </dgm:pt>
    <dgm:pt modelId="{BE28900F-59E2-488F-9699-F5838090139D}">
      <dgm:prSet/>
      <dgm:spPr/>
      <dgm:t>
        <a:bodyPr/>
        <a:lstStyle/>
        <a:p>
          <a:pPr algn="just"/>
          <a:r>
            <a:rPr lang="es-MX" dirty="0" smtClean="0">
              <a:latin typeface="Arial" panose="020B0604020202020204" pitchFamily="34" charset="0"/>
              <a:cs typeface="Arial" panose="020B0604020202020204" pitchFamily="34" charset="0"/>
            </a:rPr>
            <a:t>Resolución: Razones, motivos o circunstancias especiales que sustentan el la actualización de la causal de reserva.</a:t>
          </a:r>
          <a:endParaRPr lang="es-MX" dirty="0">
            <a:latin typeface="Arial" panose="020B0604020202020204" pitchFamily="34" charset="0"/>
            <a:cs typeface="Arial" panose="020B0604020202020204" pitchFamily="34" charset="0"/>
          </a:endParaRPr>
        </a:p>
      </dgm:t>
    </dgm:pt>
    <dgm:pt modelId="{22629ECA-E995-4DA8-AF82-371ECB8770C4}" type="parTrans" cxnId="{34230B2A-E1A9-40FA-8FB4-0792CA45FD6B}">
      <dgm:prSet/>
      <dgm:spPr/>
      <dgm:t>
        <a:bodyPr/>
        <a:lstStyle/>
        <a:p>
          <a:endParaRPr lang="es-MX">
            <a:latin typeface="Arial" panose="020B0604020202020204" pitchFamily="34" charset="0"/>
            <a:cs typeface="Arial" panose="020B0604020202020204" pitchFamily="34" charset="0"/>
          </a:endParaRPr>
        </a:p>
      </dgm:t>
    </dgm:pt>
    <dgm:pt modelId="{23397B45-7AEA-4211-965A-8FAD51FCA1FA}" type="sibTrans" cxnId="{34230B2A-E1A9-40FA-8FB4-0792CA45FD6B}">
      <dgm:prSet/>
      <dgm:spPr/>
      <dgm:t>
        <a:bodyPr/>
        <a:lstStyle/>
        <a:p>
          <a:endParaRPr lang="es-MX">
            <a:latin typeface="Arial" panose="020B0604020202020204" pitchFamily="34" charset="0"/>
            <a:cs typeface="Arial" panose="020B0604020202020204" pitchFamily="34" charset="0"/>
          </a:endParaRPr>
        </a:p>
      </dgm:t>
    </dgm:pt>
    <dgm:pt modelId="{0A407571-F60A-4EA4-BE65-29D6E90174A8}" type="pres">
      <dgm:prSet presAssocID="{1CB8C00A-E18C-456F-B0EE-CC8AB43D1DAB}" presName="Name0" presStyleCnt="0">
        <dgm:presLayoutVars>
          <dgm:dir/>
          <dgm:resizeHandles val="exact"/>
        </dgm:presLayoutVars>
      </dgm:prSet>
      <dgm:spPr/>
    </dgm:pt>
    <dgm:pt modelId="{6EC6C288-19EB-4957-9A28-2A47482DD348}" type="pres">
      <dgm:prSet presAssocID="{F471431C-145C-44BC-908B-3298C191844E}" presName="node" presStyleLbl="node1" presStyleIdx="0" presStyleCnt="2" custLinFactNeighborX="-117" custLinFactNeighborY="719">
        <dgm:presLayoutVars>
          <dgm:bulletEnabled val="1"/>
        </dgm:presLayoutVars>
      </dgm:prSet>
      <dgm:spPr/>
      <dgm:t>
        <a:bodyPr/>
        <a:lstStyle/>
        <a:p>
          <a:endParaRPr lang="es-MX"/>
        </a:p>
      </dgm:t>
    </dgm:pt>
    <dgm:pt modelId="{DD646C9B-5B98-4262-B9AA-662D6DA48A45}" type="pres">
      <dgm:prSet presAssocID="{731809FD-F0A8-46E3-A58B-A8FAD52FA7E6}" presName="sibTrans" presStyleLbl="sibTrans2D1" presStyleIdx="0" presStyleCnt="1"/>
      <dgm:spPr/>
      <dgm:t>
        <a:bodyPr/>
        <a:lstStyle/>
        <a:p>
          <a:endParaRPr lang="es-MX"/>
        </a:p>
      </dgm:t>
    </dgm:pt>
    <dgm:pt modelId="{E4BB1CF0-27E5-49DA-9C7B-B15819016F43}" type="pres">
      <dgm:prSet presAssocID="{731809FD-F0A8-46E3-A58B-A8FAD52FA7E6}" presName="connectorText" presStyleLbl="sibTrans2D1" presStyleIdx="0" presStyleCnt="1"/>
      <dgm:spPr/>
      <dgm:t>
        <a:bodyPr/>
        <a:lstStyle/>
        <a:p>
          <a:endParaRPr lang="es-MX"/>
        </a:p>
      </dgm:t>
    </dgm:pt>
    <dgm:pt modelId="{C2B44042-DC74-4DBF-AC11-25D9AD3C2C9B}" type="pres">
      <dgm:prSet presAssocID="{BE28900F-59E2-488F-9699-F5838090139D}" presName="node" presStyleLbl="node1" presStyleIdx="1" presStyleCnt="2">
        <dgm:presLayoutVars>
          <dgm:bulletEnabled val="1"/>
        </dgm:presLayoutVars>
      </dgm:prSet>
      <dgm:spPr/>
      <dgm:t>
        <a:bodyPr/>
        <a:lstStyle/>
        <a:p>
          <a:endParaRPr lang="es-MX"/>
        </a:p>
      </dgm:t>
    </dgm:pt>
  </dgm:ptLst>
  <dgm:cxnLst>
    <dgm:cxn modelId="{0E5356B1-A93F-4B03-AC03-CC1306C06D48}" type="presOf" srcId="{1CB8C00A-E18C-456F-B0EE-CC8AB43D1DAB}" destId="{0A407571-F60A-4EA4-BE65-29D6E90174A8}" srcOrd="0" destOrd="0" presId="urn:microsoft.com/office/officeart/2005/8/layout/process1"/>
    <dgm:cxn modelId="{F6D7E291-2BD0-4FFB-9DEE-F75B26058152}" type="presOf" srcId="{731809FD-F0A8-46E3-A58B-A8FAD52FA7E6}" destId="{DD646C9B-5B98-4262-B9AA-662D6DA48A45}" srcOrd="0" destOrd="0" presId="urn:microsoft.com/office/officeart/2005/8/layout/process1"/>
    <dgm:cxn modelId="{06A06445-3BF7-4F70-B5D0-B7EFC49FF887}" type="presOf" srcId="{F471431C-145C-44BC-908B-3298C191844E}" destId="{6EC6C288-19EB-4957-9A28-2A47482DD348}" srcOrd="0" destOrd="0" presId="urn:microsoft.com/office/officeart/2005/8/layout/process1"/>
    <dgm:cxn modelId="{FFF9E6A5-429B-43C3-BEB7-A4EC451F45BA}" srcId="{1CB8C00A-E18C-456F-B0EE-CC8AB43D1DAB}" destId="{F471431C-145C-44BC-908B-3298C191844E}" srcOrd="0" destOrd="0" parTransId="{0433FC1C-F21D-41CD-8D60-BB3BF95D7558}" sibTransId="{731809FD-F0A8-46E3-A58B-A8FAD52FA7E6}"/>
    <dgm:cxn modelId="{BB598F45-204E-472E-9099-08FD22111706}" type="presOf" srcId="{BE28900F-59E2-488F-9699-F5838090139D}" destId="{C2B44042-DC74-4DBF-AC11-25D9AD3C2C9B}" srcOrd="0" destOrd="0" presId="urn:microsoft.com/office/officeart/2005/8/layout/process1"/>
    <dgm:cxn modelId="{34230B2A-E1A9-40FA-8FB4-0792CA45FD6B}" srcId="{1CB8C00A-E18C-456F-B0EE-CC8AB43D1DAB}" destId="{BE28900F-59E2-488F-9699-F5838090139D}" srcOrd="1" destOrd="0" parTransId="{22629ECA-E995-4DA8-AF82-371ECB8770C4}" sibTransId="{23397B45-7AEA-4211-965A-8FAD51FCA1FA}"/>
    <dgm:cxn modelId="{0E85F7DE-3DAD-4214-BD0D-E4A34AA63779}" type="presOf" srcId="{731809FD-F0A8-46E3-A58B-A8FAD52FA7E6}" destId="{E4BB1CF0-27E5-49DA-9C7B-B15819016F43}" srcOrd="1" destOrd="0" presId="urn:microsoft.com/office/officeart/2005/8/layout/process1"/>
    <dgm:cxn modelId="{0B9BADAD-B88F-4257-9919-AADA34417B37}" type="presParOf" srcId="{0A407571-F60A-4EA4-BE65-29D6E90174A8}" destId="{6EC6C288-19EB-4957-9A28-2A47482DD348}" srcOrd="0" destOrd="0" presId="urn:microsoft.com/office/officeart/2005/8/layout/process1"/>
    <dgm:cxn modelId="{9A0DCA98-EB28-4CC9-8D57-56664020876D}" type="presParOf" srcId="{0A407571-F60A-4EA4-BE65-29D6E90174A8}" destId="{DD646C9B-5B98-4262-B9AA-662D6DA48A45}" srcOrd="1" destOrd="0" presId="urn:microsoft.com/office/officeart/2005/8/layout/process1"/>
    <dgm:cxn modelId="{39498A24-0197-460C-AE90-102F24109C3A}" type="presParOf" srcId="{DD646C9B-5B98-4262-B9AA-662D6DA48A45}" destId="{E4BB1CF0-27E5-49DA-9C7B-B15819016F43}" srcOrd="0" destOrd="0" presId="urn:microsoft.com/office/officeart/2005/8/layout/process1"/>
    <dgm:cxn modelId="{8FDEE27F-4960-4B3D-81F4-06D1899F4D82}" type="presParOf" srcId="{0A407571-F60A-4EA4-BE65-29D6E90174A8}" destId="{C2B44042-DC74-4DBF-AC11-25D9AD3C2C9B}"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CD1163-DE40-454D-B3D8-F000A05638C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ACD9B948-280D-4BFC-A760-AFC32A1DBECB}">
      <dgm:prSet custT="1"/>
      <dgm:spPr/>
      <dgm:t>
        <a:bodyPr/>
        <a:lstStyle/>
        <a:p>
          <a:pPr algn="just" rtl="0"/>
          <a:r>
            <a:rPr lang="es-MX" sz="2000" b="0" dirty="0" smtClean="0">
              <a:latin typeface="Arial" panose="020B0604020202020204" pitchFamily="34" charset="0"/>
              <a:cs typeface="Arial" panose="020B0604020202020204" pitchFamily="34" charset="0"/>
            </a:rPr>
            <a:t>Argumentación lógica jurídica que justifica la necesidad de reservar la información y cómo se actualiza el supuesto normativo invocado.</a:t>
          </a:r>
          <a:endParaRPr lang="es-MX" sz="2000" b="0" dirty="0">
            <a:latin typeface="Arial" panose="020B0604020202020204" pitchFamily="34" charset="0"/>
            <a:cs typeface="Arial" panose="020B0604020202020204" pitchFamily="34" charset="0"/>
          </a:endParaRPr>
        </a:p>
      </dgm:t>
    </dgm:pt>
    <dgm:pt modelId="{D55BB516-7CD4-4CFB-AF69-EC48268133AB}" type="parTrans" cxnId="{5E8EC329-44FA-4CC2-A9DF-AD56746AA11F}">
      <dgm:prSet/>
      <dgm:spPr/>
      <dgm:t>
        <a:bodyPr/>
        <a:lstStyle/>
        <a:p>
          <a:pPr algn="just"/>
          <a:endParaRPr lang="es-MX" sz="2000">
            <a:latin typeface="Arial" panose="020B0604020202020204" pitchFamily="34" charset="0"/>
            <a:cs typeface="Arial" panose="020B0604020202020204" pitchFamily="34" charset="0"/>
          </a:endParaRPr>
        </a:p>
      </dgm:t>
    </dgm:pt>
    <dgm:pt modelId="{DB8DD57E-F53C-449E-9DCF-256AEBAFB7B6}" type="sibTrans" cxnId="{5E8EC329-44FA-4CC2-A9DF-AD56746AA11F}">
      <dgm:prSet/>
      <dgm:spPr/>
      <dgm:t>
        <a:bodyPr/>
        <a:lstStyle/>
        <a:p>
          <a:pPr algn="just"/>
          <a:endParaRPr lang="es-MX" sz="2000">
            <a:latin typeface="Arial" panose="020B0604020202020204" pitchFamily="34" charset="0"/>
            <a:cs typeface="Arial" panose="020B0604020202020204" pitchFamily="34" charset="0"/>
          </a:endParaRPr>
        </a:p>
      </dgm:t>
    </dgm:pt>
    <dgm:pt modelId="{C6EED2F3-E8F6-4E9C-9533-65F82C859C72}">
      <dgm:prSet custT="1"/>
      <dgm:spPr/>
      <dgm:t>
        <a:bodyPr/>
        <a:lstStyle/>
        <a:p>
          <a:pPr algn="just" rtl="0"/>
          <a:r>
            <a:rPr lang="es-MX" sz="2000" b="0" dirty="0" smtClean="0">
              <a:latin typeface="Arial" panose="020B0604020202020204" pitchFamily="34" charset="0"/>
              <a:cs typeface="Arial" panose="020B0604020202020204" pitchFamily="34" charset="0"/>
            </a:rPr>
            <a:t>Demostración de que la divulgación de información lesiona el interés jurídicamente protegido por la Ley, y que el daño que pueda producirse con la publicidad de la información es mayor que el interés de conocerla.</a:t>
          </a:r>
          <a:endParaRPr lang="es-MX" sz="2000" b="0" dirty="0">
            <a:latin typeface="Arial" panose="020B0604020202020204" pitchFamily="34" charset="0"/>
            <a:cs typeface="Arial" panose="020B0604020202020204" pitchFamily="34" charset="0"/>
          </a:endParaRPr>
        </a:p>
      </dgm:t>
    </dgm:pt>
    <dgm:pt modelId="{FF12ECBF-C868-45EF-862E-3F161D971FA4}" type="parTrans" cxnId="{15BC7F72-9AB2-4E6F-AAC0-1C663AB46D79}">
      <dgm:prSet/>
      <dgm:spPr/>
      <dgm:t>
        <a:bodyPr/>
        <a:lstStyle/>
        <a:p>
          <a:endParaRPr lang="es-MX" sz="2000"/>
        </a:p>
      </dgm:t>
    </dgm:pt>
    <dgm:pt modelId="{05196BF8-5AC3-4275-8408-E00E0A2C87E8}" type="sibTrans" cxnId="{15BC7F72-9AB2-4E6F-AAC0-1C663AB46D79}">
      <dgm:prSet/>
      <dgm:spPr/>
      <dgm:t>
        <a:bodyPr/>
        <a:lstStyle/>
        <a:p>
          <a:endParaRPr lang="es-MX" sz="2000"/>
        </a:p>
      </dgm:t>
    </dgm:pt>
    <dgm:pt modelId="{8E4CC801-6FEF-4C34-813E-A8CD6ED3632D}" type="pres">
      <dgm:prSet presAssocID="{58CD1163-DE40-454D-B3D8-F000A05638C3}" presName="Name0" presStyleCnt="0">
        <dgm:presLayoutVars>
          <dgm:chMax val="7"/>
          <dgm:dir/>
          <dgm:animLvl val="lvl"/>
          <dgm:resizeHandles val="exact"/>
        </dgm:presLayoutVars>
      </dgm:prSet>
      <dgm:spPr/>
      <dgm:t>
        <a:bodyPr/>
        <a:lstStyle/>
        <a:p>
          <a:endParaRPr lang="es-MX"/>
        </a:p>
      </dgm:t>
    </dgm:pt>
    <dgm:pt modelId="{83634B4D-6746-4705-A8D9-F69B250967E7}" type="pres">
      <dgm:prSet presAssocID="{C6EED2F3-E8F6-4E9C-9533-65F82C859C72}" presName="circle1" presStyleLbl="node1" presStyleIdx="0" presStyleCnt="2"/>
      <dgm:spPr/>
    </dgm:pt>
    <dgm:pt modelId="{DF56A619-66BA-4E76-9FCF-DF92406A8702}" type="pres">
      <dgm:prSet presAssocID="{C6EED2F3-E8F6-4E9C-9533-65F82C859C72}" presName="space" presStyleCnt="0"/>
      <dgm:spPr/>
    </dgm:pt>
    <dgm:pt modelId="{2CE91B81-8126-4D70-979C-B263B2B7101E}" type="pres">
      <dgm:prSet presAssocID="{C6EED2F3-E8F6-4E9C-9533-65F82C859C72}" presName="rect1" presStyleLbl="alignAcc1" presStyleIdx="0" presStyleCnt="2"/>
      <dgm:spPr/>
      <dgm:t>
        <a:bodyPr/>
        <a:lstStyle/>
        <a:p>
          <a:endParaRPr lang="es-MX"/>
        </a:p>
      </dgm:t>
    </dgm:pt>
    <dgm:pt modelId="{536E6073-936D-42ED-B1FC-68E0CF4DFEFA}" type="pres">
      <dgm:prSet presAssocID="{ACD9B948-280D-4BFC-A760-AFC32A1DBECB}" presName="vertSpace2" presStyleLbl="node1" presStyleIdx="0" presStyleCnt="2"/>
      <dgm:spPr/>
    </dgm:pt>
    <dgm:pt modelId="{54855DBA-CEA4-4CFF-A780-4692A74D7380}" type="pres">
      <dgm:prSet presAssocID="{ACD9B948-280D-4BFC-A760-AFC32A1DBECB}" presName="circle2" presStyleLbl="node1" presStyleIdx="1" presStyleCnt="2"/>
      <dgm:spPr/>
    </dgm:pt>
    <dgm:pt modelId="{A601D6F5-FAA4-43DD-99C0-38B3C8DFE753}" type="pres">
      <dgm:prSet presAssocID="{ACD9B948-280D-4BFC-A760-AFC32A1DBECB}" presName="rect2" presStyleLbl="alignAcc1" presStyleIdx="1" presStyleCnt="2"/>
      <dgm:spPr/>
      <dgm:t>
        <a:bodyPr/>
        <a:lstStyle/>
        <a:p>
          <a:endParaRPr lang="es-MX"/>
        </a:p>
      </dgm:t>
    </dgm:pt>
    <dgm:pt modelId="{21178D0B-2F00-4325-8DA7-1E8304A0175B}" type="pres">
      <dgm:prSet presAssocID="{C6EED2F3-E8F6-4E9C-9533-65F82C859C72}" presName="rect1ParTxNoCh" presStyleLbl="alignAcc1" presStyleIdx="1" presStyleCnt="2">
        <dgm:presLayoutVars>
          <dgm:chMax val="1"/>
          <dgm:bulletEnabled val="1"/>
        </dgm:presLayoutVars>
      </dgm:prSet>
      <dgm:spPr/>
      <dgm:t>
        <a:bodyPr/>
        <a:lstStyle/>
        <a:p>
          <a:endParaRPr lang="es-MX"/>
        </a:p>
      </dgm:t>
    </dgm:pt>
    <dgm:pt modelId="{43D7E436-FA57-4954-B4F2-A254AE9BDE7F}" type="pres">
      <dgm:prSet presAssocID="{ACD9B948-280D-4BFC-A760-AFC32A1DBECB}" presName="rect2ParTxNoCh" presStyleLbl="alignAcc1" presStyleIdx="1" presStyleCnt="2">
        <dgm:presLayoutVars>
          <dgm:chMax val="1"/>
          <dgm:bulletEnabled val="1"/>
        </dgm:presLayoutVars>
      </dgm:prSet>
      <dgm:spPr/>
      <dgm:t>
        <a:bodyPr/>
        <a:lstStyle/>
        <a:p>
          <a:endParaRPr lang="es-MX"/>
        </a:p>
      </dgm:t>
    </dgm:pt>
  </dgm:ptLst>
  <dgm:cxnLst>
    <dgm:cxn modelId="{5E8EC329-44FA-4CC2-A9DF-AD56746AA11F}" srcId="{58CD1163-DE40-454D-B3D8-F000A05638C3}" destId="{ACD9B948-280D-4BFC-A760-AFC32A1DBECB}" srcOrd="1" destOrd="0" parTransId="{D55BB516-7CD4-4CFB-AF69-EC48268133AB}" sibTransId="{DB8DD57E-F53C-449E-9DCF-256AEBAFB7B6}"/>
    <dgm:cxn modelId="{BB3C2500-8207-43AA-92F7-441FB8E3496E}" type="presOf" srcId="{58CD1163-DE40-454D-B3D8-F000A05638C3}" destId="{8E4CC801-6FEF-4C34-813E-A8CD6ED3632D}" srcOrd="0" destOrd="0" presId="urn:microsoft.com/office/officeart/2005/8/layout/target3"/>
    <dgm:cxn modelId="{13ECE5D7-0BCB-40B3-928F-ABEC9F908F4A}" type="presOf" srcId="{ACD9B948-280D-4BFC-A760-AFC32A1DBECB}" destId="{43D7E436-FA57-4954-B4F2-A254AE9BDE7F}" srcOrd="1" destOrd="0" presId="urn:microsoft.com/office/officeart/2005/8/layout/target3"/>
    <dgm:cxn modelId="{248AE60A-25C9-4E10-B499-82C054896195}" type="presOf" srcId="{C6EED2F3-E8F6-4E9C-9533-65F82C859C72}" destId="{21178D0B-2F00-4325-8DA7-1E8304A0175B}" srcOrd="1" destOrd="0" presId="urn:microsoft.com/office/officeart/2005/8/layout/target3"/>
    <dgm:cxn modelId="{15BC7F72-9AB2-4E6F-AAC0-1C663AB46D79}" srcId="{58CD1163-DE40-454D-B3D8-F000A05638C3}" destId="{C6EED2F3-E8F6-4E9C-9533-65F82C859C72}" srcOrd="0" destOrd="0" parTransId="{FF12ECBF-C868-45EF-862E-3F161D971FA4}" sibTransId="{05196BF8-5AC3-4275-8408-E00E0A2C87E8}"/>
    <dgm:cxn modelId="{BD86E45E-C22E-4D70-8E3F-896207D04949}" type="presOf" srcId="{ACD9B948-280D-4BFC-A760-AFC32A1DBECB}" destId="{A601D6F5-FAA4-43DD-99C0-38B3C8DFE753}" srcOrd="0" destOrd="0" presId="urn:microsoft.com/office/officeart/2005/8/layout/target3"/>
    <dgm:cxn modelId="{AE31D7C2-AD9F-4462-99F9-4F9435A1C003}" type="presOf" srcId="{C6EED2F3-E8F6-4E9C-9533-65F82C859C72}" destId="{2CE91B81-8126-4D70-979C-B263B2B7101E}" srcOrd="0" destOrd="0" presId="urn:microsoft.com/office/officeart/2005/8/layout/target3"/>
    <dgm:cxn modelId="{51D37272-48F3-4690-80C6-816D6956F814}" type="presParOf" srcId="{8E4CC801-6FEF-4C34-813E-A8CD6ED3632D}" destId="{83634B4D-6746-4705-A8D9-F69B250967E7}" srcOrd="0" destOrd="0" presId="urn:microsoft.com/office/officeart/2005/8/layout/target3"/>
    <dgm:cxn modelId="{597031BF-1595-422E-9B57-31DD8990B555}" type="presParOf" srcId="{8E4CC801-6FEF-4C34-813E-A8CD6ED3632D}" destId="{DF56A619-66BA-4E76-9FCF-DF92406A8702}" srcOrd="1" destOrd="0" presId="urn:microsoft.com/office/officeart/2005/8/layout/target3"/>
    <dgm:cxn modelId="{2E5B5E19-A411-46F7-A0CA-CE52282CD518}" type="presParOf" srcId="{8E4CC801-6FEF-4C34-813E-A8CD6ED3632D}" destId="{2CE91B81-8126-4D70-979C-B263B2B7101E}" srcOrd="2" destOrd="0" presId="urn:microsoft.com/office/officeart/2005/8/layout/target3"/>
    <dgm:cxn modelId="{9BBEF7DF-515D-4F6D-AD52-A27DC1891428}" type="presParOf" srcId="{8E4CC801-6FEF-4C34-813E-A8CD6ED3632D}" destId="{536E6073-936D-42ED-B1FC-68E0CF4DFEFA}" srcOrd="3" destOrd="0" presId="urn:microsoft.com/office/officeart/2005/8/layout/target3"/>
    <dgm:cxn modelId="{60D422B9-7F42-48B8-BE69-E68EB1F10F8C}" type="presParOf" srcId="{8E4CC801-6FEF-4C34-813E-A8CD6ED3632D}" destId="{54855DBA-CEA4-4CFF-A780-4692A74D7380}" srcOrd="4" destOrd="0" presId="urn:microsoft.com/office/officeart/2005/8/layout/target3"/>
    <dgm:cxn modelId="{0B912364-F2C1-4FEE-A7CB-9B229D9DC44D}" type="presParOf" srcId="{8E4CC801-6FEF-4C34-813E-A8CD6ED3632D}" destId="{A601D6F5-FAA4-43DD-99C0-38B3C8DFE753}" srcOrd="5" destOrd="0" presId="urn:microsoft.com/office/officeart/2005/8/layout/target3"/>
    <dgm:cxn modelId="{F31D7D2D-D8D1-45E9-BD4E-F1A1A702B24E}" type="presParOf" srcId="{8E4CC801-6FEF-4C34-813E-A8CD6ED3632D}" destId="{21178D0B-2F00-4325-8DA7-1E8304A0175B}" srcOrd="6" destOrd="0" presId="urn:microsoft.com/office/officeart/2005/8/layout/target3"/>
    <dgm:cxn modelId="{39CA83E2-DF22-4529-B3CF-CC56B9614AC0}" type="presParOf" srcId="{8E4CC801-6FEF-4C34-813E-A8CD6ED3632D}" destId="{43D7E436-FA57-4954-B4F2-A254AE9BDE7F}"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12658A-C266-43AA-A6F9-AB51F6F059F3}"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s-MX"/>
        </a:p>
      </dgm:t>
    </dgm:pt>
    <dgm:pt modelId="{30F8B3B3-8EBA-4246-8263-12A4307043A3}">
      <dgm:prSet custT="1"/>
      <dgm:spPr/>
      <dgm:t>
        <a:bodyPr/>
        <a:lstStyle/>
        <a:p>
          <a:pPr algn="just" rtl="0">
            <a:lnSpc>
              <a:spcPct val="100000"/>
            </a:lnSpc>
            <a:spcBef>
              <a:spcPts val="0"/>
            </a:spcBef>
            <a:spcAft>
              <a:spcPts val="0"/>
            </a:spcAft>
          </a:pPr>
          <a:r>
            <a:rPr lang="es-MX" sz="2000" b="1" dirty="0" smtClean="0">
              <a:latin typeface="Arial" panose="020B0604020202020204" pitchFamily="34" charset="0"/>
              <a:cs typeface="Arial" panose="020B0604020202020204" pitchFamily="34" charset="0"/>
            </a:rPr>
            <a:t>Riesgo real.</a:t>
          </a:r>
        </a:p>
        <a:p>
          <a:pPr algn="just" rtl="0">
            <a:lnSpc>
              <a:spcPct val="100000"/>
            </a:lnSpc>
            <a:spcBef>
              <a:spcPts val="0"/>
            </a:spcBef>
            <a:spcAft>
              <a:spcPts val="0"/>
            </a:spcAft>
          </a:pPr>
          <a:r>
            <a:rPr lang="es-MX" sz="2000" b="1" dirty="0" smtClean="0">
              <a:latin typeface="Arial" panose="020B0604020202020204" pitchFamily="34" charset="0"/>
              <a:cs typeface="Arial" panose="020B0604020202020204" pitchFamily="34" charset="0"/>
            </a:rPr>
            <a:t>Riesgo </a:t>
          </a:r>
          <a:r>
            <a:rPr lang="es-MX" sz="2000" b="1" i="0" dirty="0" smtClean="0">
              <a:latin typeface="Arial" panose="020B0604020202020204" pitchFamily="34" charset="0"/>
              <a:cs typeface="Arial" panose="020B0604020202020204" pitchFamily="34" charset="0"/>
            </a:rPr>
            <a:t>demostrable.</a:t>
          </a:r>
        </a:p>
        <a:p>
          <a:pPr algn="just" rtl="0">
            <a:lnSpc>
              <a:spcPct val="100000"/>
            </a:lnSpc>
            <a:spcBef>
              <a:spcPts val="0"/>
            </a:spcBef>
            <a:spcAft>
              <a:spcPts val="0"/>
            </a:spcAft>
          </a:pPr>
          <a:r>
            <a:rPr lang="es-MX" sz="2000" b="1" i="0" dirty="0" smtClean="0">
              <a:latin typeface="Arial" panose="020B0604020202020204" pitchFamily="34" charset="0"/>
              <a:cs typeface="Arial" panose="020B0604020202020204" pitchFamily="34" charset="0"/>
            </a:rPr>
            <a:t>Riesgo  </a:t>
          </a:r>
          <a:r>
            <a:rPr lang="es-MX" sz="2000" b="1" dirty="0" smtClean="0">
              <a:latin typeface="Arial" panose="020B0604020202020204" pitchFamily="34" charset="0"/>
              <a:cs typeface="Arial" panose="020B0604020202020204" pitchFamily="34" charset="0"/>
            </a:rPr>
            <a:t>identificable. </a:t>
          </a:r>
          <a:endParaRPr lang="es-MX" sz="2000" dirty="0">
            <a:latin typeface="Arial" panose="020B0604020202020204" pitchFamily="34" charset="0"/>
            <a:cs typeface="Arial" panose="020B0604020202020204" pitchFamily="34" charset="0"/>
          </a:endParaRPr>
        </a:p>
      </dgm:t>
    </dgm:pt>
    <dgm:pt modelId="{7CC82A70-85D7-46BB-BCFF-740C83910CE9}" type="parTrans" cxnId="{1D01D2A0-DB39-46B1-9699-E48F80F819E5}">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474130DC-61E5-4B6E-927F-2F22110EBE87}" type="sibTrans" cxnId="{1D01D2A0-DB39-46B1-9699-E48F80F819E5}">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680871B2-F92A-46B1-974B-9C0D773483B8}">
      <dgm:prSet custT="1"/>
      <dgm:spPr/>
      <dgm:t>
        <a:bodyPr/>
        <a:lstStyle/>
        <a:p>
          <a:pPr algn="just" rtl="0">
            <a:lnSpc>
              <a:spcPct val="100000"/>
            </a:lnSpc>
            <a:spcBef>
              <a:spcPts val="0"/>
            </a:spcBef>
            <a:spcAft>
              <a:spcPts val="0"/>
            </a:spcAft>
          </a:pPr>
          <a:r>
            <a:rPr lang="es-MX" sz="2000" b="1" dirty="0" smtClean="0">
              <a:solidFill>
                <a:schemeClr val="tx1"/>
              </a:solidFill>
              <a:latin typeface="Arial" panose="020B0604020202020204" pitchFamily="34" charset="0"/>
              <a:cs typeface="Arial" panose="020B0604020202020204" pitchFamily="34" charset="0"/>
            </a:rPr>
            <a:t>El mayor perjuicio de la difusión frente al interés de darse a conocer.</a:t>
          </a:r>
          <a:endParaRPr lang="es-MX" sz="2000" b="1" dirty="0">
            <a:solidFill>
              <a:schemeClr val="tx1"/>
            </a:solidFill>
            <a:latin typeface="Arial" panose="020B0604020202020204" pitchFamily="34" charset="0"/>
            <a:cs typeface="Arial" panose="020B0604020202020204" pitchFamily="34" charset="0"/>
          </a:endParaRPr>
        </a:p>
      </dgm:t>
    </dgm:pt>
    <dgm:pt modelId="{816D3990-5BC7-4614-997A-0012A72F7E8C}" type="parTrans" cxnId="{F5B833DF-D852-4FDA-A18C-01F6BC43F558}">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8613A259-77A6-4AF6-8DEF-010061B774CE}" type="sibTrans" cxnId="{F5B833DF-D852-4FDA-A18C-01F6BC43F558}">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B491FE9B-9CB2-488F-B354-32B52FCA03CB}">
      <dgm:prSet custT="1"/>
      <dgm:spPr/>
      <dgm:t>
        <a:bodyPr/>
        <a:lstStyle/>
        <a:p>
          <a:pPr algn="just" rtl="0">
            <a:lnSpc>
              <a:spcPct val="100000"/>
            </a:lnSpc>
            <a:spcBef>
              <a:spcPts val="0"/>
            </a:spcBef>
            <a:spcAft>
              <a:spcPts val="0"/>
            </a:spcAft>
          </a:pPr>
          <a:r>
            <a:rPr lang="es-MX" sz="2000" b="1" dirty="0" smtClean="0">
              <a:solidFill>
                <a:schemeClr val="tx1"/>
              </a:solidFill>
              <a:latin typeface="Arial" panose="020B0604020202020204" pitchFamily="34" charset="0"/>
              <a:cs typeface="Arial" panose="020B0604020202020204" pitchFamily="34" charset="0"/>
            </a:rPr>
            <a:t>La reserva es proporcional y adecuada para la protección del interés público, es decir, que es la que menos limita el derecho de acceso a la información.</a:t>
          </a:r>
          <a:endParaRPr lang="es-MX" sz="2000" b="1" dirty="0">
            <a:solidFill>
              <a:schemeClr val="tx1"/>
            </a:solidFill>
            <a:latin typeface="Arial" panose="020B0604020202020204" pitchFamily="34" charset="0"/>
            <a:cs typeface="Arial" panose="020B0604020202020204" pitchFamily="34" charset="0"/>
          </a:endParaRPr>
        </a:p>
      </dgm:t>
    </dgm:pt>
    <dgm:pt modelId="{16612CDF-EA9F-47CC-AD12-99B2769A7078}" type="parTrans" cxnId="{69E0C49B-4130-417D-8A1F-B4AFE7F6805B}">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44BF5C01-4764-467D-A2E2-E88DF4D019C5}" type="sibTrans" cxnId="{69E0C49B-4130-417D-8A1F-B4AFE7F6805B}">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15D2346C-3327-4F9E-BC9E-0CA1ED1C0867}" type="pres">
      <dgm:prSet presAssocID="{4B12658A-C266-43AA-A6F9-AB51F6F059F3}" presName="rootnode" presStyleCnt="0">
        <dgm:presLayoutVars>
          <dgm:chMax/>
          <dgm:chPref/>
          <dgm:dir/>
          <dgm:animLvl val="lvl"/>
        </dgm:presLayoutVars>
      </dgm:prSet>
      <dgm:spPr/>
      <dgm:t>
        <a:bodyPr/>
        <a:lstStyle/>
        <a:p>
          <a:endParaRPr lang="es-MX"/>
        </a:p>
      </dgm:t>
    </dgm:pt>
    <dgm:pt modelId="{E5BDDE7B-1675-465C-82C4-C3CFBEBB0BD1}" type="pres">
      <dgm:prSet presAssocID="{30F8B3B3-8EBA-4246-8263-12A4307043A3}" presName="composite" presStyleCnt="0"/>
      <dgm:spPr/>
    </dgm:pt>
    <dgm:pt modelId="{5D950C34-664C-47D0-9D24-2F2DFF495740}" type="pres">
      <dgm:prSet presAssocID="{30F8B3B3-8EBA-4246-8263-12A4307043A3}" presName="LShape" presStyleLbl="alignNode1" presStyleIdx="0" presStyleCnt="5" custScaleX="77318"/>
      <dgm:spPr/>
    </dgm:pt>
    <dgm:pt modelId="{8ED09A50-FBC4-4527-9499-5BE7E8BFD48A}" type="pres">
      <dgm:prSet presAssocID="{30F8B3B3-8EBA-4246-8263-12A4307043A3}" presName="ParentText" presStyleLbl="revTx" presStyleIdx="0" presStyleCnt="3" custScaleX="111154" custLinFactNeighborX="16877" custLinFactNeighborY="104">
        <dgm:presLayoutVars>
          <dgm:chMax val="0"/>
          <dgm:chPref val="0"/>
          <dgm:bulletEnabled val="1"/>
        </dgm:presLayoutVars>
      </dgm:prSet>
      <dgm:spPr/>
      <dgm:t>
        <a:bodyPr/>
        <a:lstStyle/>
        <a:p>
          <a:endParaRPr lang="es-MX"/>
        </a:p>
      </dgm:t>
    </dgm:pt>
    <dgm:pt modelId="{6173D8A7-49A4-4536-86EE-5D50702F5A7F}" type="pres">
      <dgm:prSet presAssocID="{30F8B3B3-8EBA-4246-8263-12A4307043A3}" presName="Triangle" presStyleLbl="alignNode1" presStyleIdx="1" presStyleCnt="5"/>
      <dgm:spPr/>
    </dgm:pt>
    <dgm:pt modelId="{3E46727B-1C00-4BA3-891D-FC2C303293FA}" type="pres">
      <dgm:prSet presAssocID="{474130DC-61E5-4B6E-927F-2F22110EBE87}" presName="sibTrans" presStyleCnt="0"/>
      <dgm:spPr/>
    </dgm:pt>
    <dgm:pt modelId="{D6B6807A-E952-41BC-B791-2A57614EC8EA}" type="pres">
      <dgm:prSet presAssocID="{474130DC-61E5-4B6E-927F-2F22110EBE87}" presName="space" presStyleCnt="0"/>
      <dgm:spPr/>
    </dgm:pt>
    <dgm:pt modelId="{92F21858-1122-437C-B243-7C7206392700}" type="pres">
      <dgm:prSet presAssocID="{680871B2-F92A-46B1-974B-9C0D773483B8}" presName="composite" presStyleCnt="0"/>
      <dgm:spPr/>
    </dgm:pt>
    <dgm:pt modelId="{9135785A-3A1B-4821-B621-FD0CF62EAA29}" type="pres">
      <dgm:prSet presAssocID="{680871B2-F92A-46B1-974B-9C0D773483B8}" presName="LShape" presStyleLbl="alignNode1" presStyleIdx="2" presStyleCnt="5"/>
      <dgm:spPr/>
    </dgm:pt>
    <dgm:pt modelId="{BBEE8011-4ECB-4D36-9968-FE3FDA537EC9}" type="pres">
      <dgm:prSet presAssocID="{680871B2-F92A-46B1-974B-9C0D773483B8}" presName="ParentText" presStyleLbl="revTx" presStyleIdx="1" presStyleCnt="3">
        <dgm:presLayoutVars>
          <dgm:chMax val="0"/>
          <dgm:chPref val="0"/>
          <dgm:bulletEnabled val="1"/>
        </dgm:presLayoutVars>
      </dgm:prSet>
      <dgm:spPr/>
      <dgm:t>
        <a:bodyPr/>
        <a:lstStyle/>
        <a:p>
          <a:endParaRPr lang="es-MX"/>
        </a:p>
      </dgm:t>
    </dgm:pt>
    <dgm:pt modelId="{AFEA0C39-5DC0-4B1C-BE7B-BFD8C0F1266A}" type="pres">
      <dgm:prSet presAssocID="{680871B2-F92A-46B1-974B-9C0D773483B8}" presName="Triangle" presStyleLbl="alignNode1" presStyleIdx="3" presStyleCnt="5"/>
      <dgm:spPr/>
    </dgm:pt>
    <dgm:pt modelId="{E847DAE5-7793-4590-B4B9-C02B1A1E7E44}" type="pres">
      <dgm:prSet presAssocID="{8613A259-77A6-4AF6-8DEF-010061B774CE}" presName="sibTrans" presStyleCnt="0"/>
      <dgm:spPr/>
    </dgm:pt>
    <dgm:pt modelId="{99B6D564-7EA6-4431-970F-EA012A56CF40}" type="pres">
      <dgm:prSet presAssocID="{8613A259-77A6-4AF6-8DEF-010061B774CE}" presName="space" presStyleCnt="0"/>
      <dgm:spPr/>
    </dgm:pt>
    <dgm:pt modelId="{613924B9-BFBD-4EF0-9EE7-E26154B671AC}" type="pres">
      <dgm:prSet presAssocID="{B491FE9B-9CB2-488F-B354-32B52FCA03CB}" presName="composite" presStyleCnt="0"/>
      <dgm:spPr/>
    </dgm:pt>
    <dgm:pt modelId="{BF184438-CD13-418A-9F65-DF8255DDBCF0}" type="pres">
      <dgm:prSet presAssocID="{B491FE9B-9CB2-488F-B354-32B52FCA03CB}" presName="LShape" presStyleLbl="alignNode1" presStyleIdx="4" presStyleCnt="5"/>
      <dgm:spPr/>
    </dgm:pt>
    <dgm:pt modelId="{0321FAB5-8CEE-4240-942F-9DF2D23C533A}" type="pres">
      <dgm:prSet presAssocID="{B491FE9B-9CB2-488F-B354-32B52FCA03CB}" presName="ParentText" presStyleLbl="revTx" presStyleIdx="2" presStyleCnt="3">
        <dgm:presLayoutVars>
          <dgm:chMax val="0"/>
          <dgm:chPref val="0"/>
          <dgm:bulletEnabled val="1"/>
        </dgm:presLayoutVars>
      </dgm:prSet>
      <dgm:spPr/>
      <dgm:t>
        <a:bodyPr/>
        <a:lstStyle/>
        <a:p>
          <a:endParaRPr lang="es-MX"/>
        </a:p>
      </dgm:t>
    </dgm:pt>
  </dgm:ptLst>
  <dgm:cxnLst>
    <dgm:cxn modelId="{F5B833DF-D852-4FDA-A18C-01F6BC43F558}" srcId="{4B12658A-C266-43AA-A6F9-AB51F6F059F3}" destId="{680871B2-F92A-46B1-974B-9C0D773483B8}" srcOrd="1" destOrd="0" parTransId="{816D3990-5BC7-4614-997A-0012A72F7E8C}" sibTransId="{8613A259-77A6-4AF6-8DEF-010061B774CE}"/>
    <dgm:cxn modelId="{441282BC-342D-4896-AA26-3675C1502D0B}" type="presOf" srcId="{680871B2-F92A-46B1-974B-9C0D773483B8}" destId="{BBEE8011-4ECB-4D36-9968-FE3FDA537EC9}" srcOrd="0" destOrd="0" presId="urn:microsoft.com/office/officeart/2009/3/layout/StepUpProcess"/>
    <dgm:cxn modelId="{C09FB198-B7A0-4411-BD24-31581ED883C2}" type="presOf" srcId="{B491FE9B-9CB2-488F-B354-32B52FCA03CB}" destId="{0321FAB5-8CEE-4240-942F-9DF2D23C533A}" srcOrd="0" destOrd="0" presId="urn:microsoft.com/office/officeart/2009/3/layout/StepUpProcess"/>
    <dgm:cxn modelId="{F158C890-8724-448D-B0E1-852A939D51E5}" type="presOf" srcId="{4B12658A-C266-43AA-A6F9-AB51F6F059F3}" destId="{15D2346C-3327-4F9E-BC9E-0CA1ED1C0867}" srcOrd="0" destOrd="0" presId="urn:microsoft.com/office/officeart/2009/3/layout/StepUpProcess"/>
    <dgm:cxn modelId="{1D01D2A0-DB39-46B1-9699-E48F80F819E5}" srcId="{4B12658A-C266-43AA-A6F9-AB51F6F059F3}" destId="{30F8B3B3-8EBA-4246-8263-12A4307043A3}" srcOrd="0" destOrd="0" parTransId="{7CC82A70-85D7-46BB-BCFF-740C83910CE9}" sibTransId="{474130DC-61E5-4B6E-927F-2F22110EBE87}"/>
    <dgm:cxn modelId="{CCDD8914-9065-47EB-B997-9B315F5638A4}" type="presOf" srcId="{30F8B3B3-8EBA-4246-8263-12A4307043A3}" destId="{8ED09A50-FBC4-4527-9499-5BE7E8BFD48A}" srcOrd="0" destOrd="0" presId="urn:microsoft.com/office/officeart/2009/3/layout/StepUpProcess"/>
    <dgm:cxn modelId="{69E0C49B-4130-417D-8A1F-B4AFE7F6805B}" srcId="{4B12658A-C266-43AA-A6F9-AB51F6F059F3}" destId="{B491FE9B-9CB2-488F-B354-32B52FCA03CB}" srcOrd="2" destOrd="0" parTransId="{16612CDF-EA9F-47CC-AD12-99B2769A7078}" sibTransId="{44BF5C01-4764-467D-A2E2-E88DF4D019C5}"/>
    <dgm:cxn modelId="{32C76811-CDB4-4F28-9A2B-7A342A7F6D2D}" type="presParOf" srcId="{15D2346C-3327-4F9E-BC9E-0CA1ED1C0867}" destId="{E5BDDE7B-1675-465C-82C4-C3CFBEBB0BD1}" srcOrd="0" destOrd="0" presId="urn:microsoft.com/office/officeart/2009/3/layout/StepUpProcess"/>
    <dgm:cxn modelId="{07D5D2A1-EF13-48EF-8234-E480CF8BC59E}" type="presParOf" srcId="{E5BDDE7B-1675-465C-82C4-C3CFBEBB0BD1}" destId="{5D950C34-664C-47D0-9D24-2F2DFF495740}" srcOrd="0" destOrd="0" presId="urn:microsoft.com/office/officeart/2009/3/layout/StepUpProcess"/>
    <dgm:cxn modelId="{19A53D0C-E25D-44D7-B85A-2C58DD067ED6}" type="presParOf" srcId="{E5BDDE7B-1675-465C-82C4-C3CFBEBB0BD1}" destId="{8ED09A50-FBC4-4527-9499-5BE7E8BFD48A}" srcOrd="1" destOrd="0" presId="urn:microsoft.com/office/officeart/2009/3/layout/StepUpProcess"/>
    <dgm:cxn modelId="{46DBAE5B-EB02-4C7B-A536-F9D38A36164A}" type="presParOf" srcId="{E5BDDE7B-1675-465C-82C4-C3CFBEBB0BD1}" destId="{6173D8A7-49A4-4536-86EE-5D50702F5A7F}" srcOrd="2" destOrd="0" presId="urn:microsoft.com/office/officeart/2009/3/layout/StepUpProcess"/>
    <dgm:cxn modelId="{A8FDF059-D14B-4A6D-9B1F-7BFB9DF6911E}" type="presParOf" srcId="{15D2346C-3327-4F9E-BC9E-0CA1ED1C0867}" destId="{3E46727B-1C00-4BA3-891D-FC2C303293FA}" srcOrd="1" destOrd="0" presId="urn:microsoft.com/office/officeart/2009/3/layout/StepUpProcess"/>
    <dgm:cxn modelId="{165BDBB1-1D94-4CA9-AA3F-2B0B38AF5919}" type="presParOf" srcId="{3E46727B-1C00-4BA3-891D-FC2C303293FA}" destId="{D6B6807A-E952-41BC-B791-2A57614EC8EA}" srcOrd="0" destOrd="0" presId="urn:microsoft.com/office/officeart/2009/3/layout/StepUpProcess"/>
    <dgm:cxn modelId="{A46C347E-E81F-44A5-BF6D-9BC33DBC5EC0}" type="presParOf" srcId="{15D2346C-3327-4F9E-BC9E-0CA1ED1C0867}" destId="{92F21858-1122-437C-B243-7C7206392700}" srcOrd="2" destOrd="0" presId="urn:microsoft.com/office/officeart/2009/3/layout/StepUpProcess"/>
    <dgm:cxn modelId="{43AD82F4-AA12-43E9-9B48-505405A287CB}" type="presParOf" srcId="{92F21858-1122-437C-B243-7C7206392700}" destId="{9135785A-3A1B-4821-B621-FD0CF62EAA29}" srcOrd="0" destOrd="0" presId="urn:microsoft.com/office/officeart/2009/3/layout/StepUpProcess"/>
    <dgm:cxn modelId="{75DCE33D-E92F-4120-9F5A-EBCF0955A25F}" type="presParOf" srcId="{92F21858-1122-437C-B243-7C7206392700}" destId="{BBEE8011-4ECB-4D36-9968-FE3FDA537EC9}" srcOrd="1" destOrd="0" presId="urn:microsoft.com/office/officeart/2009/3/layout/StepUpProcess"/>
    <dgm:cxn modelId="{71288FEC-4589-40F6-8BD4-64A5CDAC013F}" type="presParOf" srcId="{92F21858-1122-437C-B243-7C7206392700}" destId="{AFEA0C39-5DC0-4B1C-BE7B-BFD8C0F1266A}" srcOrd="2" destOrd="0" presId="urn:microsoft.com/office/officeart/2009/3/layout/StepUpProcess"/>
    <dgm:cxn modelId="{DAC25F65-B132-4CCB-B768-FF79FD3C2B19}" type="presParOf" srcId="{15D2346C-3327-4F9E-BC9E-0CA1ED1C0867}" destId="{E847DAE5-7793-4590-B4B9-C02B1A1E7E44}" srcOrd="3" destOrd="0" presId="urn:microsoft.com/office/officeart/2009/3/layout/StepUpProcess"/>
    <dgm:cxn modelId="{07EF73CD-260A-48F8-91D8-161044437633}" type="presParOf" srcId="{E847DAE5-7793-4590-B4B9-C02B1A1E7E44}" destId="{99B6D564-7EA6-4431-970F-EA012A56CF40}" srcOrd="0" destOrd="0" presId="urn:microsoft.com/office/officeart/2009/3/layout/StepUpProcess"/>
    <dgm:cxn modelId="{26FABC52-C005-4B68-BFA0-42B5BF150B7C}" type="presParOf" srcId="{15D2346C-3327-4F9E-BC9E-0CA1ED1C0867}" destId="{613924B9-BFBD-4EF0-9EE7-E26154B671AC}" srcOrd="4" destOrd="0" presId="urn:microsoft.com/office/officeart/2009/3/layout/StepUpProcess"/>
    <dgm:cxn modelId="{57895D8A-9FA0-4158-B592-C0C73F26F42E}" type="presParOf" srcId="{613924B9-BFBD-4EF0-9EE7-E26154B671AC}" destId="{BF184438-CD13-418A-9F65-DF8255DDBCF0}" srcOrd="0" destOrd="0" presId="urn:microsoft.com/office/officeart/2009/3/layout/StepUpProcess"/>
    <dgm:cxn modelId="{72B202F9-ACA3-45BD-87B7-A57866F1E91B}" type="presParOf" srcId="{613924B9-BFBD-4EF0-9EE7-E26154B671AC}" destId="{0321FAB5-8CEE-4240-942F-9DF2D23C533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9C72D-183B-497F-A7A6-A4B784EAF9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8C107F39-C351-41FB-B241-082483B7EC21}">
      <dgm:prSet custT="1"/>
      <dgm:spPr/>
      <dgm:t>
        <a:bodyPr/>
        <a:lstStyle/>
        <a:p>
          <a:pPr algn="r" rtl="0"/>
          <a:r>
            <a:rPr lang="es-MX" sz="1800" b="1" dirty="0" smtClean="0">
              <a:latin typeface="Arial" panose="020B0604020202020204" pitchFamily="34" charset="0"/>
              <a:cs typeface="Arial" panose="020B0604020202020204" pitchFamily="34" charset="0"/>
            </a:rPr>
            <a:t>REAL:</a:t>
          </a:r>
          <a:endParaRPr lang="es-MX" sz="1800" dirty="0">
            <a:latin typeface="Arial" panose="020B0604020202020204" pitchFamily="34" charset="0"/>
            <a:cs typeface="Arial" panose="020B0604020202020204" pitchFamily="34" charset="0"/>
          </a:endParaRPr>
        </a:p>
      </dgm:t>
    </dgm:pt>
    <dgm:pt modelId="{19E3AB68-C36D-45D0-92D8-F7C70C0EE00D}" type="parTrans" cxnId="{26EB2E5E-1FC8-445A-8512-028437B1131D}">
      <dgm:prSet/>
      <dgm:spPr/>
      <dgm:t>
        <a:bodyPr/>
        <a:lstStyle/>
        <a:p>
          <a:pPr algn="r"/>
          <a:endParaRPr lang="es-MX" sz="1800">
            <a:latin typeface="Arial" panose="020B0604020202020204" pitchFamily="34" charset="0"/>
            <a:cs typeface="Arial" panose="020B0604020202020204" pitchFamily="34" charset="0"/>
          </a:endParaRPr>
        </a:p>
      </dgm:t>
    </dgm:pt>
    <dgm:pt modelId="{73EDBF9F-4476-4D9A-8241-5C09A9ED9BBF}" type="sibTrans" cxnId="{26EB2E5E-1FC8-445A-8512-028437B1131D}">
      <dgm:prSet/>
      <dgm:spPr/>
      <dgm:t>
        <a:bodyPr/>
        <a:lstStyle/>
        <a:p>
          <a:pPr algn="r"/>
          <a:endParaRPr lang="es-MX" sz="1800">
            <a:latin typeface="Arial" panose="020B0604020202020204" pitchFamily="34" charset="0"/>
            <a:cs typeface="Arial" panose="020B0604020202020204" pitchFamily="34" charset="0"/>
          </a:endParaRPr>
        </a:p>
      </dgm:t>
    </dgm:pt>
    <dgm:pt modelId="{3C317565-41AC-4EF0-ADD7-5EEB3AF2B31F}">
      <dgm:prSet custT="1"/>
      <dgm:spPr/>
      <dgm:t>
        <a:bodyPr/>
        <a:lstStyle/>
        <a:p>
          <a:pPr algn="just" rtl="0"/>
          <a:r>
            <a:rPr lang="es-MX" sz="2000" dirty="0" smtClean="0">
              <a:latin typeface="Arial" panose="020B0604020202020204" pitchFamily="34" charset="0"/>
              <a:cs typeface="Arial" panose="020B0604020202020204" pitchFamily="34" charset="0"/>
            </a:rPr>
            <a:t>Posibilidad del daño vigente  al bien jurídico tutelado y apegado a la realidad (</a:t>
          </a:r>
          <a:r>
            <a:rPr lang="es-MX" sz="2000" b="1" dirty="0" smtClean="0">
              <a:latin typeface="Arial" panose="020B0604020202020204" pitchFamily="34" charset="0"/>
              <a:cs typeface="Arial" panose="020B0604020202020204" pitchFamily="34" charset="0"/>
            </a:rPr>
            <a:t>Hipótesis legalmente válida</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51CA3FC1-523F-4453-BF13-CFEE3CCD7FBB}" type="parTrans" cxnId="{C83BEF55-5946-4A3F-8BC2-1966F5E6BBD0}">
      <dgm:prSet/>
      <dgm:spPr/>
      <dgm:t>
        <a:bodyPr/>
        <a:lstStyle/>
        <a:p>
          <a:pPr algn="r"/>
          <a:endParaRPr lang="es-MX" sz="1800">
            <a:latin typeface="Arial" panose="020B0604020202020204" pitchFamily="34" charset="0"/>
            <a:cs typeface="Arial" panose="020B0604020202020204" pitchFamily="34" charset="0"/>
          </a:endParaRPr>
        </a:p>
      </dgm:t>
    </dgm:pt>
    <dgm:pt modelId="{F3BE3D46-2512-4012-97A1-A7392D19365A}" type="sibTrans" cxnId="{C83BEF55-5946-4A3F-8BC2-1966F5E6BBD0}">
      <dgm:prSet/>
      <dgm:spPr/>
      <dgm:t>
        <a:bodyPr/>
        <a:lstStyle/>
        <a:p>
          <a:pPr algn="r"/>
          <a:endParaRPr lang="es-MX" sz="1800">
            <a:latin typeface="Arial" panose="020B0604020202020204" pitchFamily="34" charset="0"/>
            <a:cs typeface="Arial" panose="020B0604020202020204" pitchFamily="34" charset="0"/>
          </a:endParaRPr>
        </a:p>
      </dgm:t>
    </dgm:pt>
    <dgm:pt modelId="{74A53E85-8EE6-4145-8918-136ABFBBD693}">
      <dgm:prSet custT="1"/>
      <dgm:spPr/>
      <dgm:t>
        <a:bodyPr/>
        <a:lstStyle/>
        <a:p>
          <a:pPr algn="r" rtl="0"/>
          <a:r>
            <a:rPr lang="es-MX" sz="1800" b="1" dirty="0" smtClean="0">
              <a:latin typeface="Arial" panose="020B0604020202020204" pitchFamily="34" charset="0"/>
              <a:cs typeface="Arial" panose="020B0604020202020204" pitchFamily="34" charset="0"/>
            </a:rPr>
            <a:t>DEMOSTRABLE</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dgm:t>
    </dgm:pt>
    <dgm:pt modelId="{C63A4241-C36C-4C82-B9C9-2FC3DBF2E11E}" type="parTrans" cxnId="{0432BF15-3F21-4AB0-BFDB-AD89B3C562FA}">
      <dgm:prSet/>
      <dgm:spPr/>
      <dgm:t>
        <a:bodyPr/>
        <a:lstStyle/>
        <a:p>
          <a:pPr algn="r"/>
          <a:endParaRPr lang="es-MX" sz="1800">
            <a:latin typeface="Arial" panose="020B0604020202020204" pitchFamily="34" charset="0"/>
            <a:cs typeface="Arial" panose="020B0604020202020204" pitchFamily="34" charset="0"/>
          </a:endParaRPr>
        </a:p>
      </dgm:t>
    </dgm:pt>
    <dgm:pt modelId="{01DAD5EF-C6A7-4B61-AD90-26FF48FA5E17}" type="sibTrans" cxnId="{0432BF15-3F21-4AB0-BFDB-AD89B3C562FA}">
      <dgm:prSet/>
      <dgm:spPr/>
      <dgm:t>
        <a:bodyPr/>
        <a:lstStyle/>
        <a:p>
          <a:pPr algn="r"/>
          <a:endParaRPr lang="es-MX" sz="1800">
            <a:latin typeface="Arial" panose="020B0604020202020204" pitchFamily="34" charset="0"/>
            <a:cs typeface="Arial" panose="020B0604020202020204" pitchFamily="34" charset="0"/>
          </a:endParaRPr>
        </a:p>
      </dgm:t>
    </dgm:pt>
    <dgm:pt modelId="{6E739463-EDBE-4252-8569-9B38538AC5C1}">
      <dgm:prSet custT="1"/>
      <dgm:spPr/>
      <dgm:t>
        <a:bodyPr/>
        <a:lstStyle/>
        <a:p>
          <a:pPr algn="just" rtl="0"/>
          <a:r>
            <a:rPr lang="es-MX" sz="2000" b="1" dirty="0" smtClean="0">
              <a:latin typeface="Arial" panose="020B0604020202020204" pitchFamily="34" charset="0"/>
              <a:cs typeface="Arial" panose="020B0604020202020204" pitchFamily="34" charset="0"/>
            </a:rPr>
            <a:t>Por qué y cómo es que se podría generar a partir de la difusión de la información</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CD5A9FBB-6990-4208-9FEB-78B8877BFD94}" type="parTrans" cxnId="{D4129B44-416F-4761-BE4A-93F9D1673EC0}">
      <dgm:prSet/>
      <dgm:spPr/>
      <dgm:t>
        <a:bodyPr/>
        <a:lstStyle/>
        <a:p>
          <a:pPr algn="r"/>
          <a:endParaRPr lang="es-MX" sz="1800">
            <a:latin typeface="Arial" panose="020B0604020202020204" pitchFamily="34" charset="0"/>
            <a:cs typeface="Arial" panose="020B0604020202020204" pitchFamily="34" charset="0"/>
          </a:endParaRPr>
        </a:p>
      </dgm:t>
    </dgm:pt>
    <dgm:pt modelId="{336EDB8F-2FD5-4343-8D5E-4E5DF47EB760}" type="sibTrans" cxnId="{D4129B44-416F-4761-BE4A-93F9D1673EC0}">
      <dgm:prSet/>
      <dgm:spPr/>
      <dgm:t>
        <a:bodyPr/>
        <a:lstStyle/>
        <a:p>
          <a:pPr algn="r"/>
          <a:endParaRPr lang="es-MX" sz="1800">
            <a:latin typeface="Arial" panose="020B0604020202020204" pitchFamily="34" charset="0"/>
            <a:cs typeface="Arial" panose="020B0604020202020204" pitchFamily="34" charset="0"/>
          </a:endParaRPr>
        </a:p>
      </dgm:t>
    </dgm:pt>
    <dgm:pt modelId="{3B5DB317-C78F-4EC6-AFD3-B2D94F17CAFA}">
      <dgm:prSet custT="1"/>
      <dgm:spPr/>
      <dgm:t>
        <a:bodyPr/>
        <a:lstStyle/>
        <a:p>
          <a:pPr algn="r" rtl="0"/>
          <a:r>
            <a:rPr lang="es-MX" sz="1800" b="1" dirty="0" smtClean="0">
              <a:latin typeface="Arial" panose="020B0604020202020204" pitchFamily="34" charset="0"/>
              <a:cs typeface="Arial" panose="020B0604020202020204" pitchFamily="34" charset="0"/>
            </a:rPr>
            <a:t>IDENTIFICABLE:</a:t>
          </a:r>
          <a:endParaRPr lang="es-MX" sz="1800" dirty="0">
            <a:latin typeface="Arial" panose="020B0604020202020204" pitchFamily="34" charset="0"/>
            <a:cs typeface="Arial" panose="020B0604020202020204" pitchFamily="34" charset="0"/>
          </a:endParaRPr>
        </a:p>
      </dgm:t>
    </dgm:pt>
    <dgm:pt modelId="{2055B792-6C5B-47F8-8DD4-73CD34677122}" type="parTrans" cxnId="{D4DAA770-4642-4519-AA7F-0E825A632CD8}">
      <dgm:prSet/>
      <dgm:spPr/>
      <dgm:t>
        <a:bodyPr/>
        <a:lstStyle/>
        <a:p>
          <a:pPr algn="r"/>
          <a:endParaRPr lang="es-MX" sz="1800">
            <a:latin typeface="Arial" panose="020B0604020202020204" pitchFamily="34" charset="0"/>
            <a:cs typeface="Arial" panose="020B0604020202020204" pitchFamily="34" charset="0"/>
          </a:endParaRPr>
        </a:p>
      </dgm:t>
    </dgm:pt>
    <dgm:pt modelId="{DF6E9683-281D-4E3B-A317-35090987CA94}" type="sibTrans" cxnId="{D4DAA770-4642-4519-AA7F-0E825A632CD8}">
      <dgm:prSet/>
      <dgm:spPr/>
      <dgm:t>
        <a:bodyPr/>
        <a:lstStyle/>
        <a:p>
          <a:pPr algn="r"/>
          <a:endParaRPr lang="es-MX" sz="1800">
            <a:latin typeface="Arial" panose="020B0604020202020204" pitchFamily="34" charset="0"/>
            <a:cs typeface="Arial" panose="020B0604020202020204" pitchFamily="34" charset="0"/>
          </a:endParaRPr>
        </a:p>
      </dgm:t>
    </dgm:pt>
    <dgm:pt modelId="{F4B4130B-B39A-4803-B390-AEB1A7DDD0BB}">
      <dgm:prSet custT="1"/>
      <dgm:spPr/>
      <dgm:t>
        <a:bodyPr/>
        <a:lstStyle/>
        <a:p>
          <a:pPr algn="just" rtl="0"/>
          <a:r>
            <a:rPr lang="es-MX" sz="2000" dirty="0" smtClean="0">
              <a:latin typeface="Arial" panose="020B0604020202020204" pitchFamily="34" charset="0"/>
              <a:cs typeface="Arial" panose="020B0604020202020204" pitchFamily="34" charset="0"/>
            </a:rPr>
            <a:t>Hecho existente, verídico y auténtico (</a:t>
          </a:r>
          <a:r>
            <a:rPr lang="es-MX" sz="2000" b="1" dirty="0" smtClean="0">
              <a:latin typeface="Arial" panose="020B0604020202020204" pitchFamily="34" charset="0"/>
              <a:cs typeface="Arial" panose="020B0604020202020204" pitchFamily="34" charset="0"/>
            </a:rPr>
            <a:t>cuándo, cómo y por qué sucedió</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dgm:t>
    </dgm:pt>
    <dgm:pt modelId="{F41683B4-FA0B-41EC-9F7A-9BFED9947921}" type="parTrans" cxnId="{644A1026-1845-496F-8FA6-B19F65DEF41A}">
      <dgm:prSet/>
      <dgm:spPr/>
      <dgm:t>
        <a:bodyPr/>
        <a:lstStyle/>
        <a:p>
          <a:pPr algn="r"/>
          <a:endParaRPr lang="es-MX" sz="1800">
            <a:latin typeface="Arial" panose="020B0604020202020204" pitchFamily="34" charset="0"/>
            <a:cs typeface="Arial" panose="020B0604020202020204" pitchFamily="34" charset="0"/>
          </a:endParaRPr>
        </a:p>
      </dgm:t>
    </dgm:pt>
    <dgm:pt modelId="{47D40A96-DFDD-410D-BA6B-128138F9574A}" type="sibTrans" cxnId="{644A1026-1845-496F-8FA6-B19F65DEF41A}">
      <dgm:prSet/>
      <dgm:spPr/>
      <dgm:t>
        <a:bodyPr/>
        <a:lstStyle/>
        <a:p>
          <a:pPr algn="r"/>
          <a:endParaRPr lang="es-MX" sz="1800">
            <a:latin typeface="Arial" panose="020B0604020202020204" pitchFamily="34" charset="0"/>
            <a:cs typeface="Arial" panose="020B0604020202020204" pitchFamily="34" charset="0"/>
          </a:endParaRPr>
        </a:p>
      </dgm:t>
    </dgm:pt>
    <dgm:pt modelId="{7CD4CACB-07B5-428B-9DCA-5084F8DC0598}">
      <dgm:prSet custT="1"/>
      <dgm:spPr/>
      <dgm:t>
        <a:bodyPr/>
        <a:lstStyle/>
        <a:p>
          <a:pPr algn="just" rtl="0"/>
          <a:r>
            <a:rPr lang="es-MX" sz="2000" dirty="0" smtClean="0">
              <a:latin typeface="Arial" panose="020B0604020202020204" pitchFamily="34" charset="0"/>
              <a:cs typeface="Arial" panose="020B0604020202020204" pitchFamily="34" charset="0"/>
            </a:rPr>
            <a:t>Contexto y las circunstancias que envuelven a la información.</a:t>
          </a:r>
          <a:endParaRPr lang="es-MX" sz="2000" dirty="0">
            <a:latin typeface="Arial" panose="020B0604020202020204" pitchFamily="34" charset="0"/>
            <a:cs typeface="Arial" panose="020B0604020202020204" pitchFamily="34" charset="0"/>
          </a:endParaRPr>
        </a:p>
      </dgm:t>
    </dgm:pt>
    <dgm:pt modelId="{B64A8286-CD60-4199-B8D6-C0F70470C46B}" type="parTrans" cxnId="{4536EC27-FAE8-4D85-B815-D1895A5FC823}">
      <dgm:prSet/>
      <dgm:spPr/>
      <dgm:t>
        <a:bodyPr/>
        <a:lstStyle/>
        <a:p>
          <a:pPr algn="r"/>
          <a:endParaRPr lang="es-MX" sz="1800">
            <a:latin typeface="Arial" panose="020B0604020202020204" pitchFamily="34" charset="0"/>
            <a:cs typeface="Arial" panose="020B0604020202020204" pitchFamily="34" charset="0"/>
          </a:endParaRPr>
        </a:p>
      </dgm:t>
    </dgm:pt>
    <dgm:pt modelId="{C981FE23-FEBB-4041-A2FD-50A98C94DAE9}" type="sibTrans" cxnId="{4536EC27-FAE8-4D85-B815-D1895A5FC823}">
      <dgm:prSet/>
      <dgm:spPr/>
      <dgm:t>
        <a:bodyPr/>
        <a:lstStyle/>
        <a:p>
          <a:pPr algn="r"/>
          <a:endParaRPr lang="es-MX" sz="1800">
            <a:latin typeface="Arial" panose="020B0604020202020204" pitchFamily="34" charset="0"/>
            <a:cs typeface="Arial" panose="020B0604020202020204" pitchFamily="34" charset="0"/>
          </a:endParaRPr>
        </a:p>
      </dgm:t>
    </dgm:pt>
    <dgm:pt modelId="{0BFBB7C9-7AEE-4906-96F8-F53334359F10}">
      <dgm:prSet custT="1"/>
      <dgm:spPr/>
      <dgm:t>
        <a:bodyPr/>
        <a:lstStyle/>
        <a:p>
          <a:pPr algn="just" rtl="0"/>
          <a:r>
            <a:rPr lang="es-MX" sz="2000" dirty="0" smtClean="0">
              <a:latin typeface="Arial" panose="020B0604020202020204" pitchFamily="34" charset="0"/>
              <a:cs typeface="Arial" panose="020B0604020202020204" pitchFamily="34" charset="0"/>
            </a:rPr>
            <a:t>Consecuencias específicas que traería la difusión de la información.</a:t>
          </a:r>
          <a:endParaRPr lang="es-MX" sz="2000" dirty="0">
            <a:latin typeface="Arial" panose="020B0604020202020204" pitchFamily="34" charset="0"/>
            <a:cs typeface="Arial" panose="020B0604020202020204" pitchFamily="34" charset="0"/>
          </a:endParaRPr>
        </a:p>
      </dgm:t>
    </dgm:pt>
    <dgm:pt modelId="{7F569EDD-95C4-4065-AED2-4F88BC2AEF15}" type="parTrans" cxnId="{2BFB5BF2-414B-46BC-BC12-115FA55C51B4}">
      <dgm:prSet/>
      <dgm:spPr/>
      <dgm:t>
        <a:bodyPr/>
        <a:lstStyle/>
        <a:p>
          <a:pPr algn="r"/>
          <a:endParaRPr lang="es-MX" sz="1800">
            <a:latin typeface="Arial" panose="020B0604020202020204" pitchFamily="34" charset="0"/>
            <a:cs typeface="Arial" panose="020B0604020202020204" pitchFamily="34" charset="0"/>
          </a:endParaRPr>
        </a:p>
      </dgm:t>
    </dgm:pt>
    <dgm:pt modelId="{E098E53B-3682-44BD-AB5F-E3E0C7A1E3B0}" type="sibTrans" cxnId="{2BFB5BF2-414B-46BC-BC12-115FA55C51B4}">
      <dgm:prSet/>
      <dgm:spPr/>
      <dgm:t>
        <a:bodyPr/>
        <a:lstStyle/>
        <a:p>
          <a:pPr algn="r"/>
          <a:endParaRPr lang="es-MX" sz="1800">
            <a:latin typeface="Arial" panose="020B0604020202020204" pitchFamily="34" charset="0"/>
            <a:cs typeface="Arial" panose="020B0604020202020204" pitchFamily="34" charset="0"/>
          </a:endParaRPr>
        </a:p>
      </dgm:t>
    </dgm:pt>
    <dgm:pt modelId="{D3A7E539-779F-48FE-90E5-3DD305047EBA}">
      <dgm:prSet custT="1"/>
      <dgm:spPr/>
      <dgm:t>
        <a:bodyPr/>
        <a:lstStyle/>
        <a:p>
          <a:pPr algn="just" rtl="0"/>
          <a:r>
            <a:rPr lang="es-MX" sz="2000" dirty="0" smtClean="0">
              <a:latin typeface="Arial" panose="020B0604020202020204" pitchFamily="34" charset="0"/>
              <a:cs typeface="Arial" panose="020B0604020202020204" pitchFamily="34" charset="0"/>
            </a:rPr>
            <a:t>Exposición de las razones por las que se considera viable la actualización del daño.</a:t>
          </a:r>
          <a:endParaRPr lang="es-MX" sz="2000" dirty="0">
            <a:latin typeface="Arial" panose="020B0604020202020204" pitchFamily="34" charset="0"/>
            <a:cs typeface="Arial" panose="020B0604020202020204" pitchFamily="34" charset="0"/>
          </a:endParaRPr>
        </a:p>
      </dgm:t>
    </dgm:pt>
    <dgm:pt modelId="{74996101-CC72-4967-879A-83E6415DE776}" type="parTrans" cxnId="{DBFCBC43-D45C-461E-9EF6-F450FAC1EFA8}">
      <dgm:prSet/>
      <dgm:spPr/>
      <dgm:t>
        <a:bodyPr/>
        <a:lstStyle/>
        <a:p>
          <a:pPr algn="r"/>
          <a:endParaRPr lang="es-MX" sz="1800">
            <a:latin typeface="Arial" panose="020B0604020202020204" pitchFamily="34" charset="0"/>
            <a:cs typeface="Arial" panose="020B0604020202020204" pitchFamily="34" charset="0"/>
          </a:endParaRPr>
        </a:p>
      </dgm:t>
    </dgm:pt>
    <dgm:pt modelId="{BC335C99-E672-4C50-992D-B9BAD5868A6C}" type="sibTrans" cxnId="{DBFCBC43-D45C-461E-9EF6-F450FAC1EFA8}">
      <dgm:prSet/>
      <dgm:spPr/>
      <dgm:t>
        <a:bodyPr/>
        <a:lstStyle/>
        <a:p>
          <a:pPr algn="r"/>
          <a:endParaRPr lang="es-MX" sz="1800">
            <a:latin typeface="Arial" panose="020B0604020202020204" pitchFamily="34" charset="0"/>
            <a:cs typeface="Arial" panose="020B0604020202020204" pitchFamily="34" charset="0"/>
          </a:endParaRPr>
        </a:p>
      </dgm:t>
    </dgm:pt>
    <dgm:pt modelId="{7FC4B1E1-5B59-4775-8DDA-C9890E8C0C0B}" type="pres">
      <dgm:prSet presAssocID="{9249C72D-183B-497F-A7A6-A4B784EAF988}" presName="Name0" presStyleCnt="0">
        <dgm:presLayoutVars>
          <dgm:dir/>
          <dgm:animLvl val="lvl"/>
          <dgm:resizeHandles val="exact"/>
        </dgm:presLayoutVars>
      </dgm:prSet>
      <dgm:spPr/>
      <dgm:t>
        <a:bodyPr/>
        <a:lstStyle/>
        <a:p>
          <a:endParaRPr lang="es-MX"/>
        </a:p>
      </dgm:t>
    </dgm:pt>
    <dgm:pt modelId="{069D68DD-39F1-4DD6-991B-71074C72DF23}" type="pres">
      <dgm:prSet presAssocID="{8C107F39-C351-41FB-B241-082483B7EC21}" presName="linNode" presStyleCnt="0"/>
      <dgm:spPr/>
    </dgm:pt>
    <dgm:pt modelId="{1C3A44EB-6C4D-4E25-AAD6-040A51A4558B}" type="pres">
      <dgm:prSet presAssocID="{8C107F39-C351-41FB-B241-082483B7EC21}" presName="parentText" presStyleLbl="node1" presStyleIdx="0" presStyleCnt="3" custScaleX="76098" custScaleY="32374" custLinFactNeighborX="-6720">
        <dgm:presLayoutVars>
          <dgm:chMax val="1"/>
          <dgm:bulletEnabled val="1"/>
        </dgm:presLayoutVars>
      </dgm:prSet>
      <dgm:spPr/>
      <dgm:t>
        <a:bodyPr/>
        <a:lstStyle/>
        <a:p>
          <a:endParaRPr lang="es-MX"/>
        </a:p>
      </dgm:t>
    </dgm:pt>
    <dgm:pt modelId="{47E9F463-4D60-42DA-A8AC-DBD0968E9714}" type="pres">
      <dgm:prSet presAssocID="{8C107F39-C351-41FB-B241-082483B7EC21}" presName="descendantText" presStyleLbl="alignAccFollowNode1" presStyleIdx="0" presStyleCnt="3" custScaleX="111177" custScaleY="62194">
        <dgm:presLayoutVars>
          <dgm:bulletEnabled val="1"/>
        </dgm:presLayoutVars>
      </dgm:prSet>
      <dgm:spPr/>
      <dgm:t>
        <a:bodyPr/>
        <a:lstStyle/>
        <a:p>
          <a:endParaRPr lang="es-MX"/>
        </a:p>
      </dgm:t>
    </dgm:pt>
    <dgm:pt modelId="{6A68A6B0-2CBF-4D5A-818D-90323152FC11}" type="pres">
      <dgm:prSet presAssocID="{73EDBF9F-4476-4D9A-8241-5C09A9ED9BBF}" presName="sp" presStyleCnt="0"/>
      <dgm:spPr/>
    </dgm:pt>
    <dgm:pt modelId="{EA85A353-B1F2-40A0-AF6D-D0CFA6044883}" type="pres">
      <dgm:prSet presAssocID="{74A53E85-8EE6-4145-8918-136ABFBBD693}" presName="linNode" presStyleCnt="0"/>
      <dgm:spPr/>
    </dgm:pt>
    <dgm:pt modelId="{22614B16-716E-42F0-AB2C-416F343CFEB9}" type="pres">
      <dgm:prSet presAssocID="{74A53E85-8EE6-4145-8918-136ABFBBD693}" presName="parentText" presStyleLbl="node1" presStyleIdx="1" presStyleCnt="3" custScaleX="76466" custScaleY="35572" custLinFactNeighborX="-1030" custLinFactNeighborY="1500">
        <dgm:presLayoutVars>
          <dgm:chMax val="1"/>
          <dgm:bulletEnabled val="1"/>
        </dgm:presLayoutVars>
      </dgm:prSet>
      <dgm:spPr/>
      <dgm:t>
        <a:bodyPr/>
        <a:lstStyle/>
        <a:p>
          <a:endParaRPr lang="es-MX"/>
        </a:p>
      </dgm:t>
    </dgm:pt>
    <dgm:pt modelId="{61E289D8-9F5C-4D4A-893A-7714AE8BA9CA}" type="pres">
      <dgm:prSet presAssocID="{74A53E85-8EE6-4145-8918-136ABFBBD693}" presName="descendantText" presStyleLbl="alignAccFollowNode1" presStyleIdx="1" presStyleCnt="3" custScaleX="111177" custScaleY="89542" custLinFactNeighborY="2340">
        <dgm:presLayoutVars>
          <dgm:bulletEnabled val="1"/>
        </dgm:presLayoutVars>
      </dgm:prSet>
      <dgm:spPr/>
      <dgm:t>
        <a:bodyPr/>
        <a:lstStyle/>
        <a:p>
          <a:endParaRPr lang="es-MX"/>
        </a:p>
      </dgm:t>
    </dgm:pt>
    <dgm:pt modelId="{25AA72E4-41F4-4312-B7BD-5080FE20400E}" type="pres">
      <dgm:prSet presAssocID="{01DAD5EF-C6A7-4B61-AD90-26FF48FA5E17}" presName="sp" presStyleCnt="0"/>
      <dgm:spPr/>
    </dgm:pt>
    <dgm:pt modelId="{663147C6-A390-48B1-AABC-9D03447A24D0}" type="pres">
      <dgm:prSet presAssocID="{3B5DB317-C78F-4EC6-AFD3-B2D94F17CAFA}" presName="linNode" presStyleCnt="0"/>
      <dgm:spPr/>
    </dgm:pt>
    <dgm:pt modelId="{AE991CCC-260A-406F-B395-20BC424117EC}" type="pres">
      <dgm:prSet presAssocID="{3B5DB317-C78F-4EC6-AFD3-B2D94F17CAFA}" presName="parentText" presStyleLbl="node1" presStyleIdx="2" presStyleCnt="3" custScaleX="74933" custScaleY="31887" custLinFactNeighborX="-6510">
        <dgm:presLayoutVars>
          <dgm:chMax val="1"/>
          <dgm:bulletEnabled val="1"/>
        </dgm:presLayoutVars>
      </dgm:prSet>
      <dgm:spPr/>
      <dgm:t>
        <a:bodyPr/>
        <a:lstStyle/>
        <a:p>
          <a:endParaRPr lang="es-MX"/>
        </a:p>
      </dgm:t>
    </dgm:pt>
    <dgm:pt modelId="{18D88FA8-E1CE-45E6-BBE5-2729BDB6DC6E}" type="pres">
      <dgm:prSet presAssocID="{3B5DB317-C78F-4EC6-AFD3-B2D94F17CAFA}" presName="descendantText" presStyleLbl="alignAccFollowNode1" presStyleIdx="2" presStyleCnt="3" custScaleX="111177" custScaleY="29001">
        <dgm:presLayoutVars>
          <dgm:bulletEnabled val="1"/>
        </dgm:presLayoutVars>
      </dgm:prSet>
      <dgm:spPr/>
      <dgm:t>
        <a:bodyPr/>
        <a:lstStyle/>
        <a:p>
          <a:endParaRPr lang="es-MX"/>
        </a:p>
      </dgm:t>
    </dgm:pt>
  </dgm:ptLst>
  <dgm:cxnLst>
    <dgm:cxn modelId="{856DCF62-1D75-4B58-9503-BC578ED44172}" type="presOf" srcId="{8C107F39-C351-41FB-B241-082483B7EC21}" destId="{1C3A44EB-6C4D-4E25-AAD6-040A51A4558B}" srcOrd="0" destOrd="0" presId="urn:microsoft.com/office/officeart/2005/8/layout/vList5"/>
    <dgm:cxn modelId="{228DAE66-B00A-4F28-91EB-D69EF859F059}" type="presOf" srcId="{3B5DB317-C78F-4EC6-AFD3-B2D94F17CAFA}" destId="{AE991CCC-260A-406F-B395-20BC424117EC}" srcOrd="0" destOrd="0" presId="urn:microsoft.com/office/officeart/2005/8/layout/vList5"/>
    <dgm:cxn modelId="{4536EC27-FAE8-4D85-B815-D1895A5FC823}" srcId="{74A53E85-8EE6-4145-8918-136ABFBBD693}" destId="{7CD4CACB-07B5-428B-9DCA-5084F8DC0598}" srcOrd="0" destOrd="0" parTransId="{B64A8286-CD60-4199-B8D6-C0F70470C46B}" sibTransId="{C981FE23-FEBB-4041-A2FD-50A98C94DAE9}"/>
    <dgm:cxn modelId="{C83BEF55-5946-4A3F-8BC2-1966F5E6BBD0}" srcId="{8C107F39-C351-41FB-B241-082483B7EC21}" destId="{3C317565-41AC-4EF0-ADD7-5EEB3AF2B31F}" srcOrd="1" destOrd="0" parTransId="{51CA3FC1-523F-4453-BF13-CFEE3CCD7FBB}" sibTransId="{F3BE3D46-2512-4012-97A1-A7392D19365A}"/>
    <dgm:cxn modelId="{DAA0C406-0780-4468-9C3E-88C5EF98DC17}" type="presOf" srcId="{9249C72D-183B-497F-A7A6-A4B784EAF988}" destId="{7FC4B1E1-5B59-4775-8DDA-C9890E8C0C0B}" srcOrd="0" destOrd="0" presId="urn:microsoft.com/office/officeart/2005/8/layout/vList5"/>
    <dgm:cxn modelId="{644A1026-1845-496F-8FA6-B19F65DEF41A}" srcId="{8C107F39-C351-41FB-B241-082483B7EC21}" destId="{F4B4130B-B39A-4803-B390-AEB1A7DDD0BB}" srcOrd="0" destOrd="0" parTransId="{F41683B4-FA0B-41EC-9F7A-9BFED9947921}" sibTransId="{47D40A96-DFDD-410D-BA6B-128138F9574A}"/>
    <dgm:cxn modelId="{DBFCBC43-D45C-461E-9EF6-F450FAC1EFA8}" srcId="{74A53E85-8EE6-4145-8918-136ABFBBD693}" destId="{D3A7E539-779F-48FE-90E5-3DD305047EBA}" srcOrd="1" destOrd="0" parTransId="{74996101-CC72-4967-879A-83E6415DE776}" sibTransId="{BC335C99-E672-4C50-992D-B9BAD5868A6C}"/>
    <dgm:cxn modelId="{0432BF15-3F21-4AB0-BFDB-AD89B3C562FA}" srcId="{9249C72D-183B-497F-A7A6-A4B784EAF988}" destId="{74A53E85-8EE6-4145-8918-136ABFBBD693}" srcOrd="1" destOrd="0" parTransId="{C63A4241-C36C-4C82-B9C9-2FC3DBF2E11E}" sibTransId="{01DAD5EF-C6A7-4B61-AD90-26FF48FA5E17}"/>
    <dgm:cxn modelId="{F72E79D0-90C4-4221-A8F4-B5C162C0CE41}" type="presOf" srcId="{0BFBB7C9-7AEE-4906-96F8-F53334359F10}" destId="{18D88FA8-E1CE-45E6-BBE5-2729BDB6DC6E}" srcOrd="0" destOrd="0" presId="urn:microsoft.com/office/officeart/2005/8/layout/vList5"/>
    <dgm:cxn modelId="{D70DB374-ED43-4F77-88AD-144907C6523A}" type="presOf" srcId="{7CD4CACB-07B5-428B-9DCA-5084F8DC0598}" destId="{61E289D8-9F5C-4D4A-893A-7714AE8BA9CA}" srcOrd="0" destOrd="0" presId="urn:microsoft.com/office/officeart/2005/8/layout/vList5"/>
    <dgm:cxn modelId="{D4129B44-416F-4761-BE4A-93F9D1673EC0}" srcId="{74A53E85-8EE6-4145-8918-136ABFBBD693}" destId="{6E739463-EDBE-4252-8569-9B38538AC5C1}" srcOrd="2" destOrd="0" parTransId="{CD5A9FBB-6990-4208-9FEB-78B8877BFD94}" sibTransId="{336EDB8F-2FD5-4343-8D5E-4E5DF47EB760}"/>
    <dgm:cxn modelId="{BB98DFF4-0CF6-4718-AE04-1D4184A81176}" type="presOf" srcId="{6E739463-EDBE-4252-8569-9B38538AC5C1}" destId="{61E289D8-9F5C-4D4A-893A-7714AE8BA9CA}" srcOrd="0" destOrd="2" presId="urn:microsoft.com/office/officeart/2005/8/layout/vList5"/>
    <dgm:cxn modelId="{D4DAA770-4642-4519-AA7F-0E825A632CD8}" srcId="{9249C72D-183B-497F-A7A6-A4B784EAF988}" destId="{3B5DB317-C78F-4EC6-AFD3-B2D94F17CAFA}" srcOrd="2" destOrd="0" parTransId="{2055B792-6C5B-47F8-8DD4-73CD34677122}" sibTransId="{DF6E9683-281D-4E3B-A317-35090987CA94}"/>
    <dgm:cxn modelId="{BE8A3A29-EDFD-487F-9924-5FEC9A8CF7E2}" type="presOf" srcId="{F4B4130B-B39A-4803-B390-AEB1A7DDD0BB}" destId="{47E9F463-4D60-42DA-A8AC-DBD0968E9714}" srcOrd="0" destOrd="0" presId="urn:microsoft.com/office/officeart/2005/8/layout/vList5"/>
    <dgm:cxn modelId="{66BA67E0-C0F0-421F-9A82-F1FFDEA9DBE0}" type="presOf" srcId="{D3A7E539-779F-48FE-90E5-3DD305047EBA}" destId="{61E289D8-9F5C-4D4A-893A-7714AE8BA9CA}" srcOrd="0" destOrd="1" presId="urn:microsoft.com/office/officeart/2005/8/layout/vList5"/>
    <dgm:cxn modelId="{2BFB5BF2-414B-46BC-BC12-115FA55C51B4}" srcId="{3B5DB317-C78F-4EC6-AFD3-B2D94F17CAFA}" destId="{0BFBB7C9-7AEE-4906-96F8-F53334359F10}" srcOrd="0" destOrd="0" parTransId="{7F569EDD-95C4-4065-AED2-4F88BC2AEF15}" sibTransId="{E098E53B-3682-44BD-AB5F-E3E0C7A1E3B0}"/>
    <dgm:cxn modelId="{4F1D9116-350A-44F6-BF5E-6EEC4850DC5A}" type="presOf" srcId="{74A53E85-8EE6-4145-8918-136ABFBBD693}" destId="{22614B16-716E-42F0-AB2C-416F343CFEB9}" srcOrd="0" destOrd="0" presId="urn:microsoft.com/office/officeart/2005/8/layout/vList5"/>
    <dgm:cxn modelId="{26EB2E5E-1FC8-445A-8512-028437B1131D}" srcId="{9249C72D-183B-497F-A7A6-A4B784EAF988}" destId="{8C107F39-C351-41FB-B241-082483B7EC21}" srcOrd="0" destOrd="0" parTransId="{19E3AB68-C36D-45D0-92D8-F7C70C0EE00D}" sibTransId="{73EDBF9F-4476-4D9A-8241-5C09A9ED9BBF}"/>
    <dgm:cxn modelId="{6F41D5E8-AD34-4C77-931A-6F76DC72C46A}" type="presOf" srcId="{3C317565-41AC-4EF0-ADD7-5EEB3AF2B31F}" destId="{47E9F463-4D60-42DA-A8AC-DBD0968E9714}" srcOrd="0" destOrd="1" presId="urn:microsoft.com/office/officeart/2005/8/layout/vList5"/>
    <dgm:cxn modelId="{ABFE8EE9-1C2A-45EB-ABB1-7CDFF1C7DCFA}" type="presParOf" srcId="{7FC4B1E1-5B59-4775-8DDA-C9890E8C0C0B}" destId="{069D68DD-39F1-4DD6-991B-71074C72DF23}" srcOrd="0" destOrd="0" presId="urn:microsoft.com/office/officeart/2005/8/layout/vList5"/>
    <dgm:cxn modelId="{D0BF9761-02E0-404B-8282-1C2D39B8B7B2}" type="presParOf" srcId="{069D68DD-39F1-4DD6-991B-71074C72DF23}" destId="{1C3A44EB-6C4D-4E25-AAD6-040A51A4558B}" srcOrd="0" destOrd="0" presId="urn:microsoft.com/office/officeart/2005/8/layout/vList5"/>
    <dgm:cxn modelId="{00D775A3-58FE-40C3-BB60-F0897530D56D}" type="presParOf" srcId="{069D68DD-39F1-4DD6-991B-71074C72DF23}" destId="{47E9F463-4D60-42DA-A8AC-DBD0968E9714}" srcOrd="1" destOrd="0" presId="urn:microsoft.com/office/officeart/2005/8/layout/vList5"/>
    <dgm:cxn modelId="{43398D3A-F7F4-4AB2-8D92-82F58F26F660}" type="presParOf" srcId="{7FC4B1E1-5B59-4775-8DDA-C9890E8C0C0B}" destId="{6A68A6B0-2CBF-4D5A-818D-90323152FC11}" srcOrd="1" destOrd="0" presId="urn:microsoft.com/office/officeart/2005/8/layout/vList5"/>
    <dgm:cxn modelId="{07D304A9-9BD5-4AA3-88B7-B606702A3F10}" type="presParOf" srcId="{7FC4B1E1-5B59-4775-8DDA-C9890E8C0C0B}" destId="{EA85A353-B1F2-40A0-AF6D-D0CFA6044883}" srcOrd="2" destOrd="0" presId="urn:microsoft.com/office/officeart/2005/8/layout/vList5"/>
    <dgm:cxn modelId="{08ADD110-B450-4857-8D3A-B4122E5CA5FA}" type="presParOf" srcId="{EA85A353-B1F2-40A0-AF6D-D0CFA6044883}" destId="{22614B16-716E-42F0-AB2C-416F343CFEB9}" srcOrd="0" destOrd="0" presId="urn:microsoft.com/office/officeart/2005/8/layout/vList5"/>
    <dgm:cxn modelId="{8FEE5B74-1E14-4D53-8F84-4AE7FE185F9D}" type="presParOf" srcId="{EA85A353-B1F2-40A0-AF6D-D0CFA6044883}" destId="{61E289D8-9F5C-4D4A-893A-7714AE8BA9CA}" srcOrd="1" destOrd="0" presId="urn:microsoft.com/office/officeart/2005/8/layout/vList5"/>
    <dgm:cxn modelId="{367D13AD-0B0F-4F30-AE07-1849C579F19C}" type="presParOf" srcId="{7FC4B1E1-5B59-4775-8DDA-C9890E8C0C0B}" destId="{25AA72E4-41F4-4312-B7BD-5080FE20400E}" srcOrd="3" destOrd="0" presId="urn:microsoft.com/office/officeart/2005/8/layout/vList5"/>
    <dgm:cxn modelId="{AC0BBF15-67EA-4301-B1EB-7F620674B9B8}" type="presParOf" srcId="{7FC4B1E1-5B59-4775-8DDA-C9890E8C0C0B}" destId="{663147C6-A390-48B1-AABC-9D03447A24D0}" srcOrd="4" destOrd="0" presId="urn:microsoft.com/office/officeart/2005/8/layout/vList5"/>
    <dgm:cxn modelId="{A96E6386-DBB8-4F50-A8C6-9EFFD839242A}" type="presParOf" srcId="{663147C6-A390-48B1-AABC-9D03447A24D0}" destId="{AE991CCC-260A-406F-B395-20BC424117EC}" srcOrd="0" destOrd="0" presId="urn:microsoft.com/office/officeart/2005/8/layout/vList5"/>
    <dgm:cxn modelId="{B2BA38E9-BCBF-458F-B644-7B1402D8C974}" type="presParOf" srcId="{663147C6-A390-48B1-AABC-9D03447A24D0}" destId="{18D88FA8-E1CE-45E6-BBE5-2729BDB6DC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E6A00B-2CF5-4208-AD9F-A0C15C285659}" type="doc">
      <dgm:prSet loTypeId="urn:microsoft.com/office/officeart/2005/8/layout/equation1" loCatId="relationship" qsTypeId="urn:microsoft.com/office/officeart/2005/8/quickstyle/simple1" qsCatId="simple" csTypeId="urn:microsoft.com/office/officeart/2005/8/colors/accent1_3" csCatId="accent1" phldr="1"/>
      <dgm:spPr/>
      <dgm:t>
        <a:bodyPr/>
        <a:lstStyle/>
        <a:p>
          <a:endParaRPr lang="es-MX"/>
        </a:p>
      </dgm:t>
    </dgm:pt>
    <dgm:pt modelId="{E8C714E5-946D-4A77-AC9A-41C6B7904D66}">
      <dgm:prSet>
        <dgm:style>
          <a:lnRef idx="1">
            <a:schemeClr val="dk1"/>
          </a:lnRef>
          <a:fillRef idx="2">
            <a:schemeClr val="dk1"/>
          </a:fillRef>
          <a:effectRef idx="1">
            <a:schemeClr val="dk1"/>
          </a:effectRef>
          <a:fontRef idx="minor">
            <a:schemeClr val="dk1"/>
          </a:fontRef>
        </dgm:style>
      </dgm:prSet>
      <dgm:spPr/>
      <dgm:t>
        <a:bodyPr/>
        <a:lstStyle/>
        <a:p>
          <a:pPr rtl="0"/>
          <a:r>
            <a:rPr lang="es-MX" b="0" dirty="0" smtClean="0">
              <a:latin typeface="Arial" panose="020B0604020202020204" pitchFamily="34" charset="0"/>
              <a:cs typeface="Arial" panose="020B0604020202020204" pitchFamily="34" charset="0"/>
            </a:rPr>
            <a:t>Se debe acreditar que el perjuicio de la difusión de la información es mayor frente al interés de darse a conocer.</a:t>
          </a:r>
          <a:endParaRPr lang="es-MX" b="0" dirty="0">
            <a:latin typeface="Arial" panose="020B0604020202020204" pitchFamily="34" charset="0"/>
            <a:cs typeface="Arial" panose="020B0604020202020204" pitchFamily="34" charset="0"/>
          </a:endParaRPr>
        </a:p>
      </dgm:t>
    </dgm:pt>
    <dgm:pt modelId="{282D2BE5-3D52-4802-A723-48AC5DC1281C}" type="parTrans" cxnId="{4578A535-919E-45CF-AF15-E72B2048390D}">
      <dgm:prSet/>
      <dgm:spPr/>
      <dgm:t>
        <a:bodyPr/>
        <a:lstStyle/>
        <a:p>
          <a:endParaRPr lang="es-MX">
            <a:latin typeface="Arial" panose="020B0604020202020204" pitchFamily="34" charset="0"/>
            <a:cs typeface="Arial" panose="020B0604020202020204" pitchFamily="34" charset="0"/>
          </a:endParaRPr>
        </a:p>
      </dgm:t>
    </dgm:pt>
    <dgm:pt modelId="{223A5600-81F1-4189-A915-7C7DA92925F9}" type="sibTrans" cxnId="{4578A535-919E-45CF-AF15-E72B2048390D}">
      <dgm:prSet>
        <dgm:style>
          <a:lnRef idx="1">
            <a:schemeClr val="dk1"/>
          </a:lnRef>
          <a:fillRef idx="3">
            <a:schemeClr val="dk1"/>
          </a:fillRef>
          <a:effectRef idx="2">
            <a:schemeClr val="dk1"/>
          </a:effectRef>
          <a:fontRef idx="minor">
            <a:schemeClr val="lt1"/>
          </a:fontRef>
        </dgm:style>
      </dgm:prSet>
      <dgm:spPr/>
      <dgm:t>
        <a:bodyPr/>
        <a:lstStyle/>
        <a:p>
          <a:endParaRPr lang="es-MX">
            <a:latin typeface="Arial" panose="020B0604020202020204" pitchFamily="34" charset="0"/>
            <a:cs typeface="Arial" panose="020B0604020202020204" pitchFamily="34" charset="0"/>
          </a:endParaRPr>
        </a:p>
      </dgm:t>
    </dgm:pt>
    <dgm:pt modelId="{F6D7691F-4E23-47EE-93CC-27865BDEB3F1}">
      <dgm:prSet>
        <dgm:style>
          <a:lnRef idx="1">
            <a:schemeClr val="dk1"/>
          </a:lnRef>
          <a:fillRef idx="2">
            <a:schemeClr val="dk1"/>
          </a:fillRef>
          <a:effectRef idx="1">
            <a:schemeClr val="dk1"/>
          </a:effectRef>
          <a:fontRef idx="minor">
            <a:schemeClr val="dk1"/>
          </a:fontRef>
        </dgm:style>
      </dgm:prSet>
      <dgm:spPr/>
      <dgm:t>
        <a:bodyPr/>
        <a:lstStyle/>
        <a:p>
          <a:pPr rtl="0"/>
          <a:r>
            <a:rPr lang="es-MX" dirty="0" smtClean="0">
              <a:latin typeface="Arial" panose="020B0604020202020204" pitchFamily="34" charset="0"/>
              <a:cs typeface="Arial" panose="020B0604020202020204" pitchFamily="34" charset="0"/>
            </a:rPr>
            <a:t>Comparar la afectación que representa proteger la información, frente a la afectación por difundirla, para determinar cuál es el daño menor.</a:t>
          </a:r>
          <a:endParaRPr lang="es-MX" dirty="0">
            <a:latin typeface="Arial" panose="020B0604020202020204" pitchFamily="34" charset="0"/>
            <a:cs typeface="Arial" panose="020B0604020202020204" pitchFamily="34" charset="0"/>
          </a:endParaRPr>
        </a:p>
      </dgm:t>
    </dgm:pt>
    <dgm:pt modelId="{A9BB3128-CD21-41AD-85B4-52E2810ACEFF}" type="parTrans" cxnId="{BC3CFF23-C242-4F31-8360-688959637371}">
      <dgm:prSet/>
      <dgm:spPr/>
      <dgm:t>
        <a:bodyPr/>
        <a:lstStyle/>
        <a:p>
          <a:endParaRPr lang="es-MX">
            <a:latin typeface="Arial" panose="020B0604020202020204" pitchFamily="34" charset="0"/>
            <a:cs typeface="Arial" panose="020B0604020202020204" pitchFamily="34" charset="0"/>
          </a:endParaRPr>
        </a:p>
      </dgm:t>
    </dgm:pt>
    <dgm:pt modelId="{C3090F68-622C-44DD-8E80-392E61DAEAB8}" type="sibTrans" cxnId="{BC3CFF23-C242-4F31-8360-688959637371}">
      <dgm:prSet/>
      <dgm:spPr/>
      <dgm:t>
        <a:bodyPr/>
        <a:lstStyle/>
        <a:p>
          <a:endParaRPr lang="es-MX">
            <a:latin typeface="Arial" panose="020B0604020202020204" pitchFamily="34" charset="0"/>
            <a:cs typeface="Arial" panose="020B0604020202020204" pitchFamily="34" charset="0"/>
          </a:endParaRPr>
        </a:p>
      </dgm:t>
    </dgm:pt>
    <dgm:pt modelId="{74F84A5A-F4E8-4419-932A-BF0373508E73}" type="pres">
      <dgm:prSet presAssocID="{DAE6A00B-2CF5-4208-AD9F-A0C15C285659}" presName="linearFlow" presStyleCnt="0">
        <dgm:presLayoutVars>
          <dgm:dir/>
          <dgm:resizeHandles val="exact"/>
        </dgm:presLayoutVars>
      </dgm:prSet>
      <dgm:spPr/>
      <dgm:t>
        <a:bodyPr/>
        <a:lstStyle/>
        <a:p>
          <a:endParaRPr lang="es-MX"/>
        </a:p>
      </dgm:t>
    </dgm:pt>
    <dgm:pt modelId="{533AEA2C-347E-4AF1-8B53-23DA65253BA8}" type="pres">
      <dgm:prSet presAssocID="{E8C714E5-946D-4A77-AC9A-41C6B7904D66}" presName="node" presStyleLbl="node1" presStyleIdx="0" presStyleCnt="2">
        <dgm:presLayoutVars>
          <dgm:bulletEnabled val="1"/>
        </dgm:presLayoutVars>
      </dgm:prSet>
      <dgm:spPr/>
      <dgm:t>
        <a:bodyPr/>
        <a:lstStyle/>
        <a:p>
          <a:endParaRPr lang="es-MX"/>
        </a:p>
      </dgm:t>
    </dgm:pt>
    <dgm:pt modelId="{EDF0C570-A218-4554-8EC8-AED42536FD8D}" type="pres">
      <dgm:prSet presAssocID="{223A5600-81F1-4189-A915-7C7DA92925F9}" presName="spacerL" presStyleCnt="0"/>
      <dgm:spPr/>
    </dgm:pt>
    <dgm:pt modelId="{EA20B653-6E1B-487D-A27C-C09E82B84D8F}" type="pres">
      <dgm:prSet presAssocID="{223A5600-81F1-4189-A915-7C7DA92925F9}" presName="sibTrans" presStyleLbl="sibTrans2D1" presStyleIdx="0" presStyleCnt="1" custScaleX="31738" custScaleY="94546"/>
      <dgm:spPr/>
      <dgm:t>
        <a:bodyPr/>
        <a:lstStyle/>
        <a:p>
          <a:endParaRPr lang="es-MX"/>
        </a:p>
      </dgm:t>
    </dgm:pt>
    <dgm:pt modelId="{C1AF8C7B-5356-4CB4-97ED-DE355850518E}" type="pres">
      <dgm:prSet presAssocID="{223A5600-81F1-4189-A915-7C7DA92925F9}" presName="spacerR" presStyleCnt="0"/>
      <dgm:spPr/>
    </dgm:pt>
    <dgm:pt modelId="{38BAD3E0-D39F-418A-A3B8-202217AD3E0A}" type="pres">
      <dgm:prSet presAssocID="{F6D7691F-4E23-47EE-93CC-27865BDEB3F1}" presName="node" presStyleLbl="node1" presStyleIdx="1" presStyleCnt="2">
        <dgm:presLayoutVars>
          <dgm:bulletEnabled val="1"/>
        </dgm:presLayoutVars>
      </dgm:prSet>
      <dgm:spPr/>
      <dgm:t>
        <a:bodyPr/>
        <a:lstStyle/>
        <a:p>
          <a:endParaRPr lang="es-MX"/>
        </a:p>
      </dgm:t>
    </dgm:pt>
  </dgm:ptLst>
  <dgm:cxnLst>
    <dgm:cxn modelId="{416D2048-19AC-46CD-9FFB-E65C1489813F}" type="presOf" srcId="{F6D7691F-4E23-47EE-93CC-27865BDEB3F1}" destId="{38BAD3E0-D39F-418A-A3B8-202217AD3E0A}" srcOrd="0" destOrd="0" presId="urn:microsoft.com/office/officeart/2005/8/layout/equation1"/>
    <dgm:cxn modelId="{4578A535-919E-45CF-AF15-E72B2048390D}" srcId="{DAE6A00B-2CF5-4208-AD9F-A0C15C285659}" destId="{E8C714E5-946D-4A77-AC9A-41C6B7904D66}" srcOrd="0" destOrd="0" parTransId="{282D2BE5-3D52-4802-A723-48AC5DC1281C}" sibTransId="{223A5600-81F1-4189-A915-7C7DA92925F9}"/>
    <dgm:cxn modelId="{B09D592C-C538-466B-98E1-1D09843BFD44}" type="presOf" srcId="{DAE6A00B-2CF5-4208-AD9F-A0C15C285659}" destId="{74F84A5A-F4E8-4419-932A-BF0373508E73}" srcOrd="0" destOrd="0" presId="urn:microsoft.com/office/officeart/2005/8/layout/equation1"/>
    <dgm:cxn modelId="{B872316B-11F9-4E65-BCAF-98DFD017C424}" type="presOf" srcId="{223A5600-81F1-4189-A915-7C7DA92925F9}" destId="{EA20B653-6E1B-487D-A27C-C09E82B84D8F}" srcOrd="0" destOrd="0" presId="urn:microsoft.com/office/officeart/2005/8/layout/equation1"/>
    <dgm:cxn modelId="{64EC2A92-262F-4129-B3D3-EE9F11F90D1E}" type="presOf" srcId="{E8C714E5-946D-4A77-AC9A-41C6B7904D66}" destId="{533AEA2C-347E-4AF1-8B53-23DA65253BA8}" srcOrd="0" destOrd="0" presId="urn:microsoft.com/office/officeart/2005/8/layout/equation1"/>
    <dgm:cxn modelId="{BC3CFF23-C242-4F31-8360-688959637371}" srcId="{DAE6A00B-2CF5-4208-AD9F-A0C15C285659}" destId="{F6D7691F-4E23-47EE-93CC-27865BDEB3F1}" srcOrd="1" destOrd="0" parTransId="{A9BB3128-CD21-41AD-85B4-52E2810ACEFF}" sibTransId="{C3090F68-622C-44DD-8E80-392E61DAEAB8}"/>
    <dgm:cxn modelId="{260F7867-66A7-4219-A7FE-04121DEF7030}" type="presParOf" srcId="{74F84A5A-F4E8-4419-932A-BF0373508E73}" destId="{533AEA2C-347E-4AF1-8B53-23DA65253BA8}" srcOrd="0" destOrd="0" presId="urn:microsoft.com/office/officeart/2005/8/layout/equation1"/>
    <dgm:cxn modelId="{985948C5-5461-463B-B4FB-249C2716012E}" type="presParOf" srcId="{74F84A5A-F4E8-4419-932A-BF0373508E73}" destId="{EDF0C570-A218-4554-8EC8-AED42536FD8D}" srcOrd="1" destOrd="0" presId="urn:microsoft.com/office/officeart/2005/8/layout/equation1"/>
    <dgm:cxn modelId="{FB58A09A-D8CF-4953-9A7D-E85F5757ED2F}" type="presParOf" srcId="{74F84A5A-F4E8-4419-932A-BF0373508E73}" destId="{EA20B653-6E1B-487D-A27C-C09E82B84D8F}" srcOrd="2" destOrd="0" presId="urn:microsoft.com/office/officeart/2005/8/layout/equation1"/>
    <dgm:cxn modelId="{4D160B33-BE64-47F0-98A1-028471A92D31}" type="presParOf" srcId="{74F84A5A-F4E8-4419-932A-BF0373508E73}" destId="{C1AF8C7B-5356-4CB4-97ED-DE355850518E}" srcOrd="3" destOrd="0" presId="urn:microsoft.com/office/officeart/2005/8/layout/equation1"/>
    <dgm:cxn modelId="{65EE5027-8C83-4669-B9E4-6669B606D21F}" type="presParOf" srcId="{74F84A5A-F4E8-4419-932A-BF0373508E73}" destId="{38BAD3E0-D39F-418A-A3B8-202217AD3E0A}"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35D7CE-1D84-4545-BC2C-451F3598ABC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MX"/>
        </a:p>
      </dgm:t>
    </dgm:pt>
    <dgm:pt modelId="{C9C4D443-438C-418A-8AA8-3EA660C584A8}">
      <dgm:prSet custT="1"/>
      <dgm:spPr/>
      <dgm:t>
        <a:bodyPr/>
        <a:lstStyle/>
        <a:p>
          <a:pPr algn="just" rtl="0"/>
          <a:r>
            <a:rPr lang="es-MX" sz="2000" b="0" dirty="0" smtClean="0">
              <a:latin typeface="Arial" panose="020B0604020202020204" pitchFamily="34" charset="0"/>
              <a:cs typeface="Arial" panose="020B0604020202020204" pitchFamily="34" charset="0"/>
            </a:rPr>
            <a:t>La reserva es proporcional y adecuada para la protección del interés público, es decir, es la que menos limita el derecho de acceso a la información.</a:t>
          </a:r>
        </a:p>
      </dgm:t>
    </dgm:pt>
    <dgm:pt modelId="{CA33A5CA-0A96-493A-A224-B70FF7C715FC}" type="parTrans" cxnId="{6BAB2411-DBBF-4421-965F-9A09D93AE778}">
      <dgm:prSet/>
      <dgm:spPr/>
      <dgm:t>
        <a:bodyPr/>
        <a:lstStyle/>
        <a:p>
          <a:endParaRPr lang="es-MX">
            <a:latin typeface="Arial" panose="020B0604020202020204" pitchFamily="34" charset="0"/>
            <a:cs typeface="Arial" panose="020B0604020202020204" pitchFamily="34" charset="0"/>
          </a:endParaRPr>
        </a:p>
      </dgm:t>
    </dgm:pt>
    <dgm:pt modelId="{964D9B51-D719-41F1-B97D-0937E4657EE3}" type="sibTrans" cxnId="{6BAB2411-DBBF-4421-965F-9A09D93AE778}">
      <dgm:prSet/>
      <dgm:spPr/>
      <dgm:t>
        <a:bodyPr/>
        <a:lstStyle/>
        <a:p>
          <a:endParaRPr lang="es-MX">
            <a:latin typeface="Arial" panose="020B0604020202020204" pitchFamily="34" charset="0"/>
            <a:cs typeface="Arial" panose="020B0604020202020204" pitchFamily="34" charset="0"/>
          </a:endParaRPr>
        </a:p>
      </dgm:t>
    </dgm:pt>
    <dgm:pt modelId="{A964C715-3EBE-4FDD-A478-2341B2908F18}">
      <dgm:prSet custT="1"/>
      <dgm:spPr/>
      <dgm:t>
        <a:bodyPr/>
        <a:lstStyle/>
        <a:p>
          <a:pPr algn="just" rtl="0"/>
          <a:r>
            <a:rPr lang="es-MX" sz="2000" b="0" dirty="0" smtClean="0">
              <a:latin typeface="Arial" panose="020B0604020202020204" pitchFamily="34" charset="0"/>
              <a:cs typeface="Arial" panose="020B0604020202020204" pitchFamily="34" charset="0"/>
            </a:rPr>
            <a:t>No hay un medio menos restrictivo que garantice la protección del bien jurídico, considerando que la información se hará pública cuando la reserva ya no se justifique o haya terminado el plazo.</a:t>
          </a:r>
          <a:endParaRPr lang="es-MX" sz="2000" b="0" dirty="0">
            <a:latin typeface="Arial" panose="020B0604020202020204" pitchFamily="34" charset="0"/>
            <a:cs typeface="Arial" panose="020B0604020202020204" pitchFamily="34" charset="0"/>
          </a:endParaRPr>
        </a:p>
      </dgm:t>
    </dgm:pt>
    <dgm:pt modelId="{8378111B-538A-489A-AA2C-A572C9250088}" type="parTrans" cxnId="{725F2EB2-8E16-4C43-93A2-418A792FD293}">
      <dgm:prSet/>
      <dgm:spPr/>
      <dgm:t>
        <a:bodyPr/>
        <a:lstStyle/>
        <a:p>
          <a:endParaRPr lang="es-MX">
            <a:latin typeface="Arial" panose="020B0604020202020204" pitchFamily="34" charset="0"/>
            <a:cs typeface="Arial" panose="020B0604020202020204" pitchFamily="34" charset="0"/>
          </a:endParaRPr>
        </a:p>
      </dgm:t>
    </dgm:pt>
    <dgm:pt modelId="{E1792987-A7EC-4083-B80F-8BDE0202BBBD}" type="sibTrans" cxnId="{725F2EB2-8E16-4C43-93A2-418A792FD293}">
      <dgm:prSet/>
      <dgm:spPr/>
      <dgm:t>
        <a:bodyPr/>
        <a:lstStyle/>
        <a:p>
          <a:endParaRPr lang="es-MX">
            <a:latin typeface="Arial" panose="020B0604020202020204" pitchFamily="34" charset="0"/>
            <a:cs typeface="Arial" panose="020B0604020202020204" pitchFamily="34" charset="0"/>
          </a:endParaRPr>
        </a:p>
      </dgm:t>
    </dgm:pt>
    <dgm:pt modelId="{2E837917-F1CE-4949-A17B-1A3AC960A568}" type="pres">
      <dgm:prSet presAssocID="{7A35D7CE-1D84-4545-BC2C-451F3598ABCF}" presName="Name0" presStyleCnt="0">
        <dgm:presLayoutVars>
          <dgm:dir/>
          <dgm:resizeHandles val="exact"/>
        </dgm:presLayoutVars>
      </dgm:prSet>
      <dgm:spPr/>
      <dgm:t>
        <a:bodyPr/>
        <a:lstStyle/>
        <a:p>
          <a:endParaRPr lang="es-MX"/>
        </a:p>
      </dgm:t>
    </dgm:pt>
    <dgm:pt modelId="{D94370A1-0F71-4CF3-9E87-2F2B18D7EC87}" type="pres">
      <dgm:prSet presAssocID="{7A35D7CE-1D84-4545-BC2C-451F3598ABCF}" presName="arrow" presStyleLbl="bgShp" presStyleIdx="0" presStyleCnt="1"/>
      <dgm:spPr/>
    </dgm:pt>
    <dgm:pt modelId="{CCE0543A-2117-4268-BF44-5750A2027749}" type="pres">
      <dgm:prSet presAssocID="{7A35D7CE-1D84-4545-BC2C-451F3598ABCF}" presName="points" presStyleCnt="0"/>
      <dgm:spPr/>
    </dgm:pt>
    <dgm:pt modelId="{4931F869-1B8B-4650-87C1-E14884DA688B}" type="pres">
      <dgm:prSet presAssocID="{C9C4D443-438C-418A-8AA8-3EA660C584A8}" presName="compositeA" presStyleCnt="0"/>
      <dgm:spPr/>
    </dgm:pt>
    <dgm:pt modelId="{3001EB35-4707-49BB-8113-BABAED1AA7D7}" type="pres">
      <dgm:prSet presAssocID="{C9C4D443-438C-418A-8AA8-3EA660C584A8}" presName="textA" presStyleLbl="revTx" presStyleIdx="0" presStyleCnt="2" custScaleX="135801">
        <dgm:presLayoutVars>
          <dgm:bulletEnabled val="1"/>
        </dgm:presLayoutVars>
      </dgm:prSet>
      <dgm:spPr/>
      <dgm:t>
        <a:bodyPr/>
        <a:lstStyle/>
        <a:p>
          <a:endParaRPr lang="es-MX"/>
        </a:p>
      </dgm:t>
    </dgm:pt>
    <dgm:pt modelId="{AD5BF43A-D85E-4A57-A95C-87E24912008E}" type="pres">
      <dgm:prSet presAssocID="{C9C4D443-438C-418A-8AA8-3EA660C584A8}" presName="circleA" presStyleLbl="node1" presStyleIdx="0" presStyleCnt="2"/>
      <dgm:spPr/>
    </dgm:pt>
    <dgm:pt modelId="{0807FE8C-74B6-4B08-8B11-7B89E1FE2DDB}" type="pres">
      <dgm:prSet presAssocID="{C9C4D443-438C-418A-8AA8-3EA660C584A8}" presName="spaceA" presStyleCnt="0"/>
      <dgm:spPr/>
    </dgm:pt>
    <dgm:pt modelId="{A1183BC3-360D-4362-A755-A32DEA0D9BD9}" type="pres">
      <dgm:prSet presAssocID="{964D9B51-D719-41F1-B97D-0937E4657EE3}" presName="space" presStyleCnt="0"/>
      <dgm:spPr/>
    </dgm:pt>
    <dgm:pt modelId="{C502DFF0-1D57-475C-9E3B-7031CB61B391}" type="pres">
      <dgm:prSet presAssocID="{A964C715-3EBE-4FDD-A478-2341B2908F18}" presName="compositeB" presStyleCnt="0"/>
      <dgm:spPr/>
    </dgm:pt>
    <dgm:pt modelId="{6F2061D3-59BC-4816-A0F9-5FF156915F9E}" type="pres">
      <dgm:prSet presAssocID="{A964C715-3EBE-4FDD-A478-2341B2908F18}" presName="textB" presStyleLbl="revTx" presStyleIdx="1" presStyleCnt="2" custScaleX="138975" custLinFactNeighborX="-4668">
        <dgm:presLayoutVars>
          <dgm:bulletEnabled val="1"/>
        </dgm:presLayoutVars>
      </dgm:prSet>
      <dgm:spPr/>
      <dgm:t>
        <a:bodyPr/>
        <a:lstStyle/>
        <a:p>
          <a:endParaRPr lang="es-MX"/>
        </a:p>
      </dgm:t>
    </dgm:pt>
    <dgm:pt modelId="{E2E82C31-7172-4E61-8997-DFCEB7AE7508}" type="pres">
      <dgm:prSet presAssocID="{A964C715-3EBE-4FDD-A478-2341B2908F18}" presName="circleB" presStyleLbl="node1" presStyleIdx="1" presStyleCnt="2"/>
      <dgm:spPr/>
    </dgm:pt>
    <dgm:pt modelId="{D6770792-C0E4-46EA-9BCA-3BEED0D729A3}" type="pres">
      <dgm:prSet presAssocID="{A964C715-3EBE-4FDD-A478-2341B2908F18}" presName="spaceB" presStyleCnt="0"/>
      <dgm:spPr/>
    </dgm:pt>
  </dgm:ptLst>
  <dgm:cxnLst>
    <dgm:cxn modelId="{9C7E3E3B-8775-461E-870D-45D904E6B27E}" type="presOf" srcId="{7A35D7CE-1D84-4545-BC2C-451F3598ABCF}" destId="{2E837917-F1CE-4949-A17B-1A3AC960A568}" srcOrd="0" destOrd="0" presId="urn:microsoft.com/office/officeart/2005/8/layout/hProcess11"/>
    <dgm:cxn modelId="{6BAB2411-DBBF-4421-965F-9A09D93AE778}" srcId="{7A35D7CE-1D84-4545-BC2C-451F3598ABCF}" destId="{C9C4D443-438C-418A-8AA8-3EA660C584A8}" srcOrd="0" destOrd="0" parTransId="{CA33A5CA-0A96-493A-A224-B70FF7C715FC}" sibTransId="{964D9B51-D719-41F1-B97D-0937E4657EE3}"/>
    <dgm:cxn modelId="{A16A3818-A67A-4132-B693-71B7F60A66B9}" type="presOf" srcId="{C9C4D443-438C-418A-8AA8-3EA660C584A8}" destId="{3001EB35-4707-49BB-8113-BABAED1AA7D7}" srcOrd="0" destOrd="0" presId="urn:microsoft.com/office/officeart/2005/8/layout/hProcess11"/>
    <dgm:cxn modelId="{725F2EB2-8E16-4C43-93A2-418A792FD293}" srcId="{7A35D7CE-1D84-4545-BC2C-451F3598ABCF}" destId="{A964C715-3EBE-4FDD-A478-2341B2908F18}" srcOrd="1" destOrd="0" parTransId="{8378111B-538A-489A-AA2C-A572C9250088}" sibTransId="{E1792987-A7EC-4083-B80F-8BDE0202BBBD}"/>
    <dgm:cxn modelId="{5A92CE81-C062-4C32-AD68-3C18B4E2145F}" type="presOf" srcId="{A964C715-3EBE-4FDD-A478-2341B2908F18}" destId="{6F2061D3-59BC-4816-A0F9-5FF156915F9E}" srcOrd="0" destOrd="0" presId="urn:microsoft.com/office/officeart/2005/8/layout/hProcess11"/>
    <dgm:cxn modelId="{9036FE8D-0CCB-4777-98FB-316228E0909A}" type="presParOf" srcId="{2E837917-F1CE-4949-A17B-1A3AC960A568}" destId="{D94370A1-0F71-4CF3-9E87-2F2B18D7EC87}" srcOrd="0" destOrd="0" presId="urn:microsoft.com/office/officeart/2005/8/layout/hProcess11"/>
    <dgm:cxn modelId="{2A4A024D-6422-495D-9750-EC1C6E15A42B}" type="presParOf" srcId="{2E837917-F1CE-4949-A17B-1A3AC960A568}" destId="{CCE0543A-2117-4268-BF44-5750A2027749}" srcOrd="1" destOrd="0" presId="urn:microsoft.com/office/officeart/2005/8/layout/hProcess11"/>
    <dgm:cxn modelId="{DF528DA7-25CA-44B5-AB8E-957131F7A05E}" type="presParOf" srcId="{CCE0543A-2117-4268-BF44-5750A2027749}" destId="{4931F869-1B8B-4650-87C1-E14884DA688B}" srcOrd="0" destOrd="0" presId="urn:microsoft.com/office/officeart/2005/8/layout/hProcess11"/>
    <dgm:cxn modelId="{7854E903-8A1F-435D-8FDE-FFA4868A869C}" type="presParOf" srcId="{4931F869-1B8B-4650-87C1-E14884DA688B}" destId="{3001EB35-4707-49BB-8113-BABAED1AA7D7}" srcOrd="0" destOrd="0" presId="urn:microsoft.com/office/officeart/2005/8/layout/hProcess11"/>
    <dgm:cxn modelId="{5782E70C-51F8-4090-BB9A-54F5B289A155}" type="presParOf" srcId="{4931F869-1B8B-4650-87C1-E14884DA688B}" destId="{AD5BF43A-D85E-4A57-A95C-87E24912008E}" srcOrd="1" destOrd="0" presId="urn:microsoft.com/office/officeart/2005/8/layout/hProcess11"/>
    <dgm:cxn modelId="{EF764B42-ABBD-4344-95E9-82427937E6F1}" type="presParOf" srcId="{4931F869-1B8B-4650-87C1-E14884DA688B}" destId="{0807FE8C-74B6-4B08-8B11-7B89E1FE2DDB}" srcOrd="2" destOrd="0" presId="urn:microsoft.com/office/officeart/2005/8/layout/hProcess11"/>
    <dgm:cxn modelId="{BDDBF212-7288-473F-8D79-79EC456587E5}" type="presParOf" srcId="{CCE0543A-2117-4268-BF44-5750A2027749}" destId="{A1183BC3-360D-4362-A755-A32DEA0D9BD9}" srcOrd="1" destOrd="0" presId="urn:microsoft.com/office/officeart/2005/8/layout/hProcess11"/>
    <dgm:cxn modelId="{377F6D50-04CB-412F-8413-29B0BA11E71F}" type="presParOf" srcId="{CCE0543A-2117-4268-BF44-5750A2027749}" destId="{C502DFF0-1D57-475C-9E3B-7031CB61B391}" srcOrd="2" destOrd="0" presId="urn:microsoft.com/office/officeart/2005/8/layout/hProcess11"/>
    <dgm:cxn modelId="{0BE7C11C-32B0-4AAD-AA0D-095006C3933D}" type="presParOf" srcId="{C502DFF0-1D57-475C-9E3B-7031CB61B391}" destId="{6F2061D3-59BC-4816-A0F9-5FF156915F9E}" srcOrd="0" destOrd="0" presId="urn:microsoft.com/office/officeart/2005/8/layout/hProcess11"/>
    <dgm:cxn modelId="{F71A17AF-E228-41D7-9825-9FEBA7D49E6E}" type="presParOf" srcId="{C502DFF0-1D57-475C-9E3B-7031CB61B391}" destId="{E2E82C31-7172-4E61-8997-DFCEB7AE7508}" srcOrd="1" destOrd="0" presId="urn:microsoft.com/office/officeart/2005/8/layout/hProcess11"/>
    <dgm:cxn modelId="{BF6D415F-A8A6-4B5C-8B7A-E86C128C3909}" type="presParOf" srcId="{C502DFF0-1D57-475C-9E3B-7031CB61B391}" destId="{D6770792-C0E4-46EA-9BCA-3BEED0D729A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35D7CE-1D84-4545-BC2C-451F3598ABCF}" type="doc">
      <dgm:prSet loTypeId="urn:microsoft.com/office/officeart/2005/8/layout/bProcess2" loCatId="process" qsTypeId="urn:microsoft.com/office/officeart/2005/8/quickstyle/simple3" qsCatId="simple" csTypeId="urn:microsoft.com/office/officeart/2005/8/colors/colorful5" csCatId="colorful" phldr="1"/>
      <dgm:spPr/>
      <dgm:t>
        <a:bodyPr/>
        <a:lstStyle/>
        <a:p>
          <a:endParaRPr lang="es-MX"/>
        </a:p>
      </dgm:t>
    </dgm:pt>
    <dgm:pt modelId="{C9C4D443-438C-418A-8AA8-3EA660C584A8}">
      <dgm:prSet custT="1"/>
      <dgm:spPr/>
      <dgm:t>
        <a:bodyPr/>
        <a:lstStyle/>
        <a:p>
          <a:pPr algn="ctr" rtl="0"/>
          <a:r>
            <a:rPr lang="es-MX" sz="1600" b="1" dirty="0" smtClean="0">
              <a:latin typeface="Arial" panose="020B0604020202020204" pitchFamily="34" charset="0"/>
              <a:cs typeface="Arial" panose="020B0604020202020204" pitchFamily="34" charset="0"/>
            </a:rPr>
            <a:t>FUNDAMENTO: ARTÍCULO 183</a:t>
          </a:r>
        </a:p>
      </dgm:t>
    </dgm:pt>
    <dgm:pt modelId="{CA33A5CA-0A96-493A-A224-B70FF7C715FC}" type="parTrans" cxnId="{6BAB2411-DBBF-4421-965F-9A09D93AE778}">
      <dgm:prSet/>
      <dgm:spPr/>
      <dgm:t>
        <a:bodyPr/>
        <a:lstStyle/>
        <a:p>
          <a:pPr algn="ctr"/>
          <a:endParaRPr lang="es-MX" sz="1600" b="1">
            <a:latin typeface="Arial" panose="020B0604020202020204" pitchFamily="34" charset="0"/>
            <a:cs typeface="Arial" panose="020B0604020202020204" pitchFamily="34" charset="0"/>
          </a:endParaRPr>
        </a:p>
      </dgm:t>
    </dgm:pt>
    <dgm:pt modelId="{964D9B51-D719-41F1-B97D-0937E4657EE3}" type="sibTrans" cxnId="{6BAB2411-DBBF-4421-965F-9A09D93AE778}">
      <dgm:prSet/>
      <dgm:spPr/>
      <dgm:t>
        <a:bodyPr/>
        <a:lstStyle/>
        <a:p>
          <a:pPr algn="ctr"/>
          <a:endParaRPr lang="es-MX" sz="1600" b="1">
            <a:latin typeface="Arial" panose="020B0604020202020204" pitchFamily="34" charset="0"/>
            <a:cs typeface="Arial" panose="020B0604020202020204" pitchFamily="34" charset="0"/>
          </a:endParaRPr>
        </a:p>
      </dgm:t>
    </dgm:pt>
    <dgm:pt modelId="{3A511476-7AEF-4564-AFD0-69311754F2E3}">
      <dgm:prSet custT="1"/>
      <dgm:spPr/>
      <dgm:t>
        <a:bodyPr/>
        <a:lstStyle/>
        <a:p>
          <a:pPr algn="ctr" rtl="0"/>
          <a:r>
            <a:rPr lang="es-MX" sz="1600" b="1" dirty="0" smtClean="0">
              <a:latin typeface="Arial" panose="020B0604020202020204" pitchFamily="34" charset="0"/>
              <a:cs typeface="Arial" panose="020B0604020202020204" pitchFamily="34" charset="0"/>
            </a:rPr>
            <a:t>MOTIVACIÓN: LINEAMIENTOS GENERALES</a:t>
          </a:r>
        </a:p>
      </dgm:t>
    </dgm:pt>
    <dgm:pt modelId="{295A887B-BB70-420D-AB0B-F70A62530537}" type="parTrans" cxnId="{B52D9BA0-5986-43E3-8841-E2CD1AC09D02}">
      <dgm:prSet/>
      <dgm:spPr/>
      <dgm:t>
        <a:bodyPr/>
        <a:lstStyle/>
        <a:p>
          <a:pPr algn="ctr"/>
          <a:endParaRPr lang="es-MX" sz="1600" b="1"/>
        </a:p>
      </dgm:t>
    </dgm:pt>
    <dgm:pt modelId="{C5890C8B-D11C-44F2-B574-7A1EE18CA90E}" type="sibTrans" cxnId="{B52D9BA0-5986-43E3-8841-E2CD1AC09D02}">
      <dgm:prSet/>
      <dgm:spPr/>
      <dgm:t>
        <a:bodyPr/>
        <a:lstStyle/>
        <a:p>
          <a:pPr algn="ctr"/>
          <a:endParaRPr lang="es-MX" sz="1600" b="1"/>
        </a:p>
      </dgm:t>
    </dgm:pt>
    <dgm:pt modelId="{33CA2448-30B7-40EC-A158-A1E49528E9A5}">
      <dgm:prSet custT="1"/>
      <dgm:spPr/>
      <dgm:t>
        <a:bodyPr/>
        <a:lstStyle/>
        <a:p>
          <a:pPr algn="ctr" rtl="0"/>
          <a:r>
            <a:rPr lang="es-MX" sz="1600" b="1" dirty="0" smtClean="0">
              <a:latin typeface="Arial" panose="020B0604020202020204" pitchFamily="34" charset="0"/>
              <a:cs typeface="Arial" panose="020B0604020202020204" pitchFamily="34" charset="0"/>
            </a:rPr>
            <a:t>RIESGO REAL, DEMOSTRABLE E IDENTIFICABLE</a:t>
          </a:r>
        </a:p>
      </dgm:t>
    </dgm:pt>
    <dgm:pt modelId="{655508ED-EA66-448F-85F8-55B7B552EB40}" type="parTrans" cxnId="{9541F1DB-26B5-4281-AD9C-B1F05479B612}">
      <dgm:prSet/>
      <dgm:spPr/>
      <dgm:t>
        <a:bodyPr/>
        <a:lstStyle/>
        <a:p>
          <a:pPr algn="ctr"/>
          <a:endParaRPr lang="es-MX" sz="1600" b="1"/>
        </a:p>
      </dgm:t>
    </dgm:pt>
    <dgm:pt modelId="{827B58AD-0C01-41ED-87B0-36C9FA3F8DC8}" type="sibTrans" cxnId="{9541F1DB-26B5-4281-AD9C-B1F05479B612}">
      <dgm:prSet/>
      <dgm:spPr/>
      <dgm:t>
        <a:bodyPr/>
        <a:lstStyle/>
        <a:p>
          <a:pPr algn="ctr"/>
          <a:endParaRPr lang="es-MX" sz="1600" b="1"/>
        </a:p>
      </dgm:t>
    </dgm:pt>
    <dgm:pt modelId="{9C155767-4B23-4CD4-99FE-035C7B4A2B25}">
      <dgm:prSet custT="1"/>
      <dgm:spPr/>
      <dgm:t>
        <a:bodyPr/>
        <a:lstStyle/>
        <a:p>
          <a:pPr algn="ctr" rtl="0"/>
          <a:r>
            <a:rPr lang="es-MX" sz="1600" b="1" dirty="0" smtClean="0">
              <a:latin typeface="Arial" panose="020B0604020202020204" pitchFamily="34" charset="0"/>
              <a:cs typeface="Arial" panose="020B0604020202020204" pitchFamily="34" charset="0"/>
            </a:rPr>
            <a:t>PONDERACIÓN</a:t>
          </a:r>
        </a:p>
      </dgm:t>
    </dgm:pt>
    <dgm:pt modelId="{5CF4DAC3-B21A-46D0-9D2B-3575894F4A51}" type="parTrans" cxnId="{EE53E313-B136-4125-9759-D6A04D4B38C9}">
      <dgm:prSet/>
      <dgm:spPr/>
      <dgm:t>
        <a:bodyPr/>
        <a:lstStyle/>
        <a:p>
          <a:pPr algn="ctr"/>
          <a:endParaRPr lang="es-MX" sz="1600" b="1"/>
        </a:p>
      </dgm:t>
    </dgm:pt>
    <dgm:pt modelId="{FA263045-7DC1-4FAA-88E5-7FD2CED905DA}" type="sibTrans" cxnId="{EE53E313-B136-4125-9759-D6A04D4B38C9}">
      <dgm:prSet/>
      <dgm:spPr/>
      <dgm:t>
        <a:bodyPr/>
        <a:lstStyle/>
        <a:p>
          <a:pPr algn="ctr"/>
          <a:endParaRPr lang="es-MX" sz="1600" b="1"/>
        </a:p>
      </dgm:t>
    </dgm:pt>
    <dgm:pt modelId="{526EF1AF-D8B6-402E-BC1F-FDB432B2A593}">
      <dgm:prSet custT="1"/>
      <dgm:spPr/>
      <dgm:t>
        <a:bodyPr/>
        <a:lstStyle/>
        <a:p>
          <a:pPr algn="ctr" rtl="0"/>
          <a:r>
            <a:rPr lang="es-MX" sz="1600" b="1" dirty="0" smtClean="0">
              <a:latin typeface="Arial" panose="020B0604020202020204" pitchFamily="34" charset="0"/>
              <a:cs typeface="Arial" panose="020B0604020202020204" pitchFamily="34" charset="0"/>
            </a:rPr>
            <a:t>PROPORCIONALIDAD</a:t>
          </a:r>
        </a:p>
      </dgm:t>
    </dgm:pt>
    <dgm:pt modelId="{A7F7F43C-22EB-49CD-96FE-74FE90EF2673}" type="parTrans" cxnId="{542C2671-8013-431C-8651-777950796734}">
      <dgm:prSet/>
      <dgm:spPr/>
      <dgm:t>
        <a:bodyPr/>
        <a:lstStyle/>
        <a:p>
          <a:pPr algn="ctr"/>
          <a:endParaRPr lang="es-MX" sz="1600" b="1"/>
        </a:p>
      </dgm:t>
    </dgm:pt>
    <dgm:pt modelId="{5AFE3B4A-BF13-4299-B9EF-3E67C37A7D24}" type="sibTrans" cxnId="{542C2671-8013-431C-8651-777950796734}">
      <dgm:prSet/>
      <dgm:spPr/>
      <dgm:t>
        <a:bodyPr/>
        <a:lstStyle/>
        <a:p>
          <a:pPr algn="ctr"/>
          <a:endParaRPr lang="es-MX" sz="1600" b="1"/>
        </a:p>
      </dgm:t>
    </dgm:pt>
    <dgm:pt modelId="{F6445B92-558B-41BD-93D6-C6586979F6A1}">
      <dgm:prSet custT="1"/>
      <dgm:spPr/>
      <dgm:t>
        <a:bodyPr/>
        <a:lstStyle/>
        <a:p>
          <a:pPr algn="ctr" rtl="0"/>
          <a:r>
            <a:rPr lang="es-MX" sz="1600" b="1" dirty="0" smtClean="0">
              <a:latin typeface="Arial" panose="020B0604020202020204" pitchFamily="34" charset="0"/>
              <a:cs typeface="Arial" panose="020B0604020202020204" pitchFamily="34" charset="0"/>
            </a:rPr>
            <a:t>CLASIFICACIÓN</a:t>
          </a:r>
        </a:p>
      </dgm:t>
    </dgm:pt>
    <dgm:pt modelId="{D6E849E2-61E7-4ADC-BC3A-AFF227E9C65E}" type="parTrans" cxnId="{4AAC1B9D-B20C-4F82-80C0-83C70617505B}">
      <dgm:prSet/>
      <dgm:spPr/>
      <dgm:t>
        <a:bodyPr/>
        <a:lstStyle/>
        <a:p>
          <a:pPr algn="ctr"/>
          <a:endParaRPr lang="es-MX" sz="1600" b="1"/>
        </a:p>
      </dgm:t>
    </dgm:pt>
    <dgm:pt modelId="{849A4BEA-F9B9-45B0-A803-91C88261BB13}" type="sibTrans" cxnId="{4AAC1B9D-B20C-4F82-80C0-83C70617505B}">
      <dgm:prSet/>
      <dgm:spPr/>
      <dgm:t>
        <a:bodyPr/>
        <a:lstStyle/>
        <a:p>
          <a:pPr algn="ctr"/>
          <a:endParaRPr lang="es-MX" sz="1600" b="1"/>
        </a:p>
      </dgm:t>
    </dgm:pt>
    <dgm:pt modelId="{A30562F9-6F4F-4AF2-8BAF-075BBAD03800}">
      <dgm:prSet custT="1"/>
      <dgm:spPr/>
      <dgm:t>
        <a:bodyPr/>
        <a:lstStyle/>
        <a:p>
          <a:pPr algn="ctr" rtl="0"/>
          <a:r>
            <a:rPr lang="es-MX" sz="1600" b="1" dirty="0" smtClean="0">
              <a:latin typeface="Arial" panose="020B0604020202020204" pitchFamily="34" charset="0"/>
              <a:cs typeface="Arial" panose="020B0604020202020204" pitchFamily="34" charset="0"/>
            </a:rPr>
            <a:t>PERIODO DE RESERVA</a:t>
          </a:r>
        </a:p>
      </dgm:t>
    </dgm:pt>
    <dgm:pt modelId="{8056946E-16F4-4A3F-A628-52A2F1781D16}" type="parTrans" cxnId="{AFA4DBD9-3B15-4A43-A6AE-E5BEEA2A1716}">
      <dgm:prSet/>
      <dgm:spPr/>
      <dgm:t>
        <a:bodyPr/>
        <a:lstStyle/>
        <a:p>
          <a:pPr algn="ctr"/>
          <a:endParaRPr lang="es-MX" sz="1600" b="1"/>
        </a:p>
      </dgm:t>
    </dgm:pt>
    <dgm:pt modelId="{6EA24627-AB24-443D-810F-E49D35D7680A}" type="sibTrans" cxnId="{AFA4DBD9-3B15-4A43-A6AE-E5BEEA2A1716}">
      <dgm:prSet/>
      <dgm:spPr/>
      <dgm:t>
        <a:bodyPr/>
        <a:lstStyle/>
        <a:p>
          <a:pPr algn="ctr"/>
          <a:endParaRPr lang="es-MX" sz="1600" b="1"/>
        </a:p>
      </dgm:t>
    </dgm:pt>
    <dgm:pt modelId="{7E6B78F0-8056-4AF3-BBE5-D0C0B76D5690}" type="pres">
      <dgm:prSet presAssocID="{7A35D7CE-1D84-4545-BC2C-451F3598ABCF}" presName="diagram" presStyleCnt="0">
        <dgm:presLayoutVars>
          <dgm:dir/>
          <dgm:resizeHandles/>
        </dgm:presLayoutVars>
      </dgm:prSet>
      <dgm:spPr/>
      <dgm:t>
        <a:bodyPr/>
        <a:lstStyle/>
        <a:p>
          <a:endParaRPr lang="es-MX"/>
        </a:p>
      </dgm:t>
    </dgm:pt>
    <dgm:pt modelId="{EADA2E01-BC4A-48B4-88CD-2A8359BA9504}" type="pres">
      <dgm:prSet presAssocID="{C9C4D443-438C-418A-8AA8-3EA660C584A8}" presName="firstNode" presStyleLbl="node1" presStyleIdx="0" presStyleCnt="7" custScaleX="201778" custLinFactNeighborX="10863">
        <dgm:presLayoutVars>
          <dgm:bulletEnabled val="1"/>
        </dgm:presLayoutVars>
      </dgm:prSet>
      <dgm:spPr/>
      <dgm:t>
        <a:bodyPr/>
        <a:lstStyle/>
        <a:p>
          <a:endParaRPr lang="es-MX"/>
        </a:p>
      </dgm:t>
    </dgm:pt>
    <dgm:pt modelId="{E5B12B19-2676-481D-9C8B-CBF57954CAA2}" type="pres">
      <dgm:prSet presAssocID="{964D9B51-D719-41F1-B97D-0937E4657EE3}" presName="sibTrans" presStyleLbl="sibTrans2D1" presStyleIdx="0" presStyleCnt="6"/>
      <dgm:spPr/>
      <dgm:t>
        <a:bodyPr/>
        <a:lstStyle/>
        <a:p>
          <a:endParaRPr lang="es-MX"/>
        </a:p>
      </dgm:t>
    </dgm:pt>
    <dgm:pt modelId="{2827A92A-6A77-4DF5-918B-A289B94C6A65}" type="pres">
      <dgm:prSet presAssocID="{3A511476-7AEF-4564-AFD0-69311754F2E3}" presName="middleNode" presStyleCnt="0"/>
      <dgm:spPr/>
      <dgm:t>
        <a:bodyPr/>
        <a:lstStyle/>
        <a:p>
          <a:endParaRPr lang="es-MX"/>
        </a:p>
      </dgm:t>
    </dgm:pt>
    <dgm:pt modelId="{4B0E593A-1BCF-4F66-BB4C-81010E74ACF4}" type="pres">
      <dgm:prSet presAssocID="{3A511476-7AEF-4564-AFD0-69311754F2E3}" presName="padding" presStyleLbl="node1" presStyleIdx="0" presStyleCnt="7"/>
      <dgm:spPr/>
      <dgm:t>
        <a:bodyPr/>
        <a:lstStyle/>
        <a:p>
          <a:endParaRPr lang="es-MX"/>
        </a:p>
      </dgm:t>
    </dgm:pt>
    <dgm:pt modelId="{112F5DEF-0C64-44DB-ADB8-8E579D2A24C1}" type="pres">
      <dgm:prSet presAssocID="{3A511476-7AEF-4564-AFD0-69311754F2E3}" presName="shape" presStyleLbl="node1" presStyleIdx="1" presStyleCnt="7" custScaleX="324378" custScaleY="127328" custLinFactNeighborX="14472">
        <dgm:presLayoutVars>
          <dgm:bulletEnabled val="1"/>
        </dgm:presLayoutVars>
      </dgm:prSet>
      <dgm:spPr/>
      <dgm:t>
        <a:bodyPr/>
        <a:lstStyle/>
        <a:p>
          <a:endParaRPr lang="es-MX"/>
        </a:p>
      </dgm:t>
    </dgm:pt>
    <dgm:pt modelId="{D89224F7-764A-42B7-8708-ED4AE4C7E020}" type="pres">
      <dgm:prSet presAssocID="{C5890C8B-D11C-44F2-B574-7A1EE18CA90E}" presName="sibTrans" presStyleLbl="sibTrans2D1" presStyleIdx="1" presStyleCnt="6"/>
      <dgm:spPr/>
      <dgm:t>
        <a:bodyPr/>
        <a:lstStyle/>
        <a:p>
          <a:endParaRPr lang="es-MX"/>
        </a:p>
      </dgm:t>
    </dgm:pt>
    <dgm:pt modelId="{68EF82AC-ACC1-45C7-8DBF-BF906B6F5C4B}" type="pres">
      <dgm:prSet presAssocID="{33CA2448-30B7-40EC-A158-A1E49528E9A5}" presName="middleNode" presStyleCnt="0"/>
      <dgm:spPr/>
      <dgm:t>
        <a:bodyPr/>
        <a:lstStyle/>
        <a:p>
          <a:endParaRPr lang="es-MX"/>
        </a:p>
      </dgm:t>
    </dgm:pt>
    <dgm:pt modelId="{56C815B5-6615-4FDA-9D03-00DBE4A5CEAE}" type="pres">
      <dgm:prSet presAssocID="{33CA2448-30B7-40EC-A158-A1E49528E9A5}" presName="padding" presStyleLbl="node1" presStyleIdx="1" presStyleCnt="7"/>
      <dgm:spPr/>
      <dgm:t>
        <a:bodyPr/>
        <a:lstStyle/>
        <a:p>
          <a:endParaRPr lang="es-MX"/>
        </a:p>
      </dgm:t>
    </dgm:pt>
    <dgm:pt modelId="{F58B0B5C-43F6-4D4D-BAD9-A831C895D5D1}" type="pres">
      <dgm:prSet presAssocID="{33CA2448-30B7-40EC-A158-A1E49528E9A5}" presName="shape" presStyleLbl="node1" presStyleIdx="2" presStyleCnt="7" custScaleX="310006" custScaleY="212190">
        <dgm:presLayoutVars>
          <dgm:bulletEnabled val="1"/>
        </dgm:presLayoutVars>
      </dgm:prSet>
      <dgm:spPr/>
      <dgm:t>
        <a:bodyPr/>
        <a:lstStyle/>
        <a:p>
          <a:endParaRPr lang="es-MX"/>
        </a:p>
      </dgm:t>
    </dgm:pt>
    <dgm:pt modelId="{5CB60109-3E20-49A8-87DB-F0506FA9C90F}" type="pres">
      <dgm:prSet presAssocID="{827B58AD-0C01-41ED-87B0-36C9FA3F8DC8}" presName="sibTrans" presStyleLbl="sibTrans2D1" presStyleIdx="2" presStyleCnt="6"/>
      <dgm:spPr/>
      <dgm:t>
        <a:bodyPr/>
        <a:lstStyle/>
        <a:p>
          <a:endParaRPr lang="es-MX"/>
        </a:p>
      </dgm:t>
    </dgm:pt>
    <dgm:pt modelId="{B82326C4-8BA5-44D0-8C83-50F3FC1D8FF7}" type="pres">
      <dgm:prSet presAssocID="{9C155767-4B23-4CD4-99FE-035C7B4A2B25}" presName="middleNode" presStyleCnt="0"/>
      <dgm:spPr/>
      <dgm:t>
        <a:bodyPr/>
        <a:lstStyle/>
        <a:p>
          <a:endParaRPr lang="es-MX"/>
        </a:p>
      </dgm:t>
    </dgm:pt>
    <dgm:pt modelId="{79E8457C-1A79-4705-A98D-9A3E960AE4F4}" type="pres">
      <dgm:prSet presAssocID="{9C155767-4B23-4CD4-99FE-035C7B4A2B25}" presName="padding" presStyleLbl="node1" presStyleIdx="2" presStyleCnt="7"/>
      <dgm:spPr/>
      <dgm:t>
        <a:bodyPr/>
        <a:lstStyle/>
        <a:p>
          <a:endParaRPr lang="es-MX"/>
        </a:p>
      </dgm:t>
    </dgm:pt>
    <dgm:pt modelId="{0275583B-BB64-41BD-8A36-B565874DE0D6}" type="pres">
      <dgm:prSet presAssocID="{9C155767-4B23-4CD4-99FE-035C7B4A2B25}" presName="shape" presStyleLbl="node1" presStyleIdx="3" presStyleCnt="7" custScaleX="320993">
        <dgm:presLayoutVars>
          <dgm:bulletEnabled val="1"/>
        </dgm:presLayoutVars>
      </dgm:prSet>
      <dgm:spPr/>
      <dgm:t>
        <a:bodyPr/>
        <a:lstStyle/>
        <a:p>
          <a:endParaRPr lang="es-MX"/>
        </a:p>
      </dgm:t>
    </dgm:pt>
    <dgm:pt modelId="{D2EEED2D-AB79-402C-AB9D-F5F840EC2544}" type="pres">
      <dgm:prSet presAssocID="{FA263045-7DC1-4FAA-88E5-7FD2CED905DA}" presName="sibTrans" presStyleLbl="sibTrans2D1" presStyleIdx="3" presStyleCnt="6"/>
      <dgm:spPr/>
      <dgm:t>
        <a:bodyPr/>
        <a:lstStyle/>
        <a:p>
          <a:endParaRPr lang="es-MX"/>
        </a:p>
      </dgm:t>
    </dgm:pt>
    <dgm:pt modelId="{EDE99544-10F3-4CC1-9068-4F8AB307DD33}" type="pres">
      <dgm:prSet presAssocID="{526EF1AF-D8B6-402E-BC1F-FDB432B2A593}" presName="middleNode" presStyleCnt="0"/>
      <dgm:spPr/>
      <dgm:t>
        <a:bodyPr/>
        <a:lstStyle/>
        <a:p>
          <a:endParaRPr lang="es-MX"/>
        </a:p>
      </dgm:t>
    </dgm:pt>
    <dgm:pt modelId="{1BF44C0E-6ECC-4031-B7C2-AE01FC9AA218}" type="pres">
      <dgm:prSet presAssocID="{526EF1AF-D8B6-402E-BC1F-FDB432B2A593}" presName="padding" presStyleLbl="node1" presStyleIdx="3" presStyleCnt="7"/>
      <dgm:spPr/>
      <dgm:t>
        <a:bodyPr/>
        <a:lstStyle/>
        <a:p>
          <a:endParaRPr lang="es-MX"/>
        </a:p>
      </dgm:t>
    </dgm:pt>
    <dgm:pt modelId="{9AACE729-BE0D-4F63-B9B9-DE684AAD9DC4}" type="pres">
      <dgm:prSet presAssocID="{526EF1AF-D8B6-402E-BC1F-FDB432B2A593}" presName="shape" presStyleLbl="node1" presStyleIdx="4" presStyleCnt="7" custScaleX="413363">
        <dgm:presLayoutVars>
          <dgm:bulletEnabled val="1"/>
        </dgm:presLayoutVars>
      </dgm:prSet>
      <dgm:spPr/>
      <dgm:t>
        <a:bodyPr/>
        <a:lstStyle/>
        <a:p>
          <a:endParaRPr lang="es-MX"/>
        </a:p>
      </dgm:t>
    </dgm:pt>
    <dgm:pt modelId="{A0D861BE-9CFB-4990-ABFA-C45F0F9AD34C}" type="pres">
      <dgm:prSet presAssocID="{5AFE3B4A-BF13-4299-B9EF-3E67C37A7D24}" presName="sibTrans" presStyleLbl="sibTrans2D1" presStyleIdx="4" presStyleCnt="6"/>
      <dgm:spPr/>
      <dgm:t>
        <a:bodyPr/>
        <a:lstStyle/>
        <a:p>
          <a:endParaRPr lang="es-MX"/>
        </a:p>
      </dgm:t>
    </dgm:pt>
    <dgm:pt modelId="{87F4FF72-6719-4EA2-898B-9E127C6D0FE4}" type="pres">
      <dgm:prSet presAssocID="{A30562F9-6F4F-4AF2-8BAF-075BBAD03800}" presName="middleNode" presStyleCnt="0"/>
      <dgm:spPr/>
      <dgm:t>
        <a:bodyPr/>
        <a:lstStyle/>
        <a:p>
          <a:endParaRPr lang="es-MX"/>
        </a:p>
      </dgm:t>
    </dgm:pt>
    <dgm:pt modelId="{A9D8EF37-4FC9-4A01-BF66-81C4BCF1C1E9}" type="pres">
      <dgm:prSet presAssocID="{A30562F9-6F4F-4AF2-8BAF-075BBAD03800}" presName="padding" presStyleLbl="node1" presStyleIdx="4" presStyleCnt="7"/>
      <dgm:spPr/>
      <dgm:t>
        <a:bodyPr/>
        <a:lstStyle/>
        <a:p>
          <a:endParaRPr lang="es-MX"/>
        </a:p>
      </dgm:t>
    </dgm:pt>
    <dgm:pt modelId="{4AF0DCF9-F812-4CC7-B759-7F546EEA605E}" type="pres">
      <dgm:prSet presAssocID="{A30562F9-6F4F-4AF2-8BAF-075BBAD03800}" presName="shape" presStyleLbl="node1" presStyleIdx="5" presStyleCnt="7" custScaleX="191997" custScaleY="125783">
        <dgm:presLayoutVars>
          <dgm:bulletEnabled val="1"/>
        </dgm:presLayoutVars>
      </dgm:prSet>
      <dgm:spPr/>
      <dgm:t>
        <a:bodyPr/>
        <a:lstStyle/>
        <a:p>
          <a:endParaRPr lang="es-MX"/>
        </a:p>
      </dgm:t>
    </dgm:pt>
    <dgm:pt modelId="{8A34F019-A5E8-4CB1-983C-E644CC17DEA5}" type="pres">
      <dgm:prSet presAssocID="{6EA24627-AB24-443D-810F-E49D35D7680A}" presName="sibTrans" presStyleLbl="sibTrans2D1" presStyleIdx="5" presStyleCnt="6"/>
      <dgm:spPr/>
      <dgm:t>
        <a:bodyPr/>
        <a:lstStyle/>
        <a:p>
          <a:endParaRPr lang="es-MX"/>
        </a:p>
      </dgm:t>
    </dgm:pt>
    <dgm:pt modelId="{A850F0F8-2E93-433E-8B7E-B7C67BF0AC6B}" type="pres">
      <dgm:prSet presAssocID="{F6445B92-558B-41BD-93D6-C6586979F6A1}" presName="lastNode" presStyleLbl="node1" presStyleIdx="6" presStyleCnt="7" custScaleX="213071" custScaleY="235845" custLinFactNeighborX="-48255" custLinFactNeighborY="-4596">
        <dgm:presLayoutVars>
          <dgm:bulletEnabled val="1"/>
        </dgm:presLayoutVars>
      </dgm:prSet>
      <dgm:spPr/>
      <dgm:t>
        <a:bodyPr/>
        <a:lstStyle/>
        <a:p>
          <a:endParaRPr lang="es-MX"/>
        </a:p>
      </dgm:t>
    </dgm:pt>
  </dgm:ptLst>
  <dgm:cxnLst>
    <dgm:cxn modelId="{B52D9BA0-5986-43E3-8841-E2CD1AC09D02}" srcId="{7A35D7CE-1D84-4545-BC2C-451F3598ABCF}" destId="{3A511476-7AEF-4564-AFD0-69311754F2E3}" srcOrd="1" destOrd="0" parTransId="{295A887B-BB70-420D-AB0B-F70A62530537}" sibTransId="{C5890C8B-D11C-44F2-B574-7A1EE18CA90E}"/>
    <dgm:cxn modelId="{867B1A20-83B8-4294-AE8B-77FB93696E72}" type="presOf" srcId="{526EF1AF-D8B6-402E-BC1F-FDB432B2A593}" destId="{9AACE729-BE0D-4F63-B9B9-DE684AAD9DC4}" srcOrd="0" destOrd="0" presId="urn:microsoft.com/office/officeart/2005/8/layout/bProcess2"/>
    <dgm:cxn modelId="{DF40B806-C59D-47E5-BD49-34DBD35C9B34}" type="presOf" srcId="{3A511476-7AEF-4564-AFD0-69311754F2E3}" destId="{112F5DEF-0C64-44DB-ADB8-8E579D2A24C1}" srcOrd="0" destOrd="0" presId="urn:microsoft.com/office/officeart/2005/8/layout/bProcess2"/>
    <dgm:cxn modelId="{9541F1DB-26B5-4281-AD9C-B1F05479B612}" srcId="{7A35D7CE-1D84-4545-BC2C-451F3598ABCF}" destId="{33CA2448-30B7-40EC-A158-A1E49528E9A5}" srcOrd="2" destOrd="0" parTransId="{655508ED-EA66-448F-85F8-55B7B552EB40}" sibTransId="{827B58AD-0C01-41ED-87B0-36C9FA3F8DC8}"/>
    <dgm:cxn modelId="{24ECA319-FCC3-467A-BA8F-25DCA5897D40}" type="presOf" srcId="{827B58AD-0C01-41ED-87B0-36C9FA3F8DC8}" destId="{5CB60109-3E20-49A8-87DB-F0506FA9C90F}" srcOrd="0" destOrd="0" presId="urn:microsoft.com/office/officeart/2005/8/layout/bProcess2"/>
    <dgm:cxn modelId="{EC5EDCCA-B79C-409B-9936-FA1062AC2764}" type="presOf" srcId="{5AFE3B4A-BF13-4299-B9EF-3E67C37A7D24}" destId="{A0D861BE-9CFB-4990-ABFA-C45F0F9AD34C}" srcOrd="0" destOrd="0" presId="urn:microsoft.com/office/officeart/2005/8/layout/bProcess2"/>
    <dgm:cxn modelId="{EE53E313-B136-4125-9759-D6A04D4B38C9}" srcId="{7A35D7CE-1D84-4545-BC2C-451F3598ABCF}" destId="{9C155767-4B23-4CD4-99FE-035C7B4A2B25}" srcOrd="3" destOrd="0" parTransId="{5CF4DAC3-B21A-46D0-9D2B-3575894F4A51}" sibTransId="{FA263045-7DC1-4FAA-88E5-7FD2CED905DA}"/>
    <dgm:cxn modelId="{FAD821E3-44C6-4F07-B8CA-482D189E431C}" type="presOf" srcId="{9C155767-4B23-4CD4-99FE-035C7B4A2B25}" destId="{0275583B-BB64-41BD-8A36-B565874DE0D6}" srcOrd="0" destOrd="0" presId="urn:microsoft.com/office/officeart/2005/8/layout/bProcess2"/>
    <dgm:cxn modelId="{542C2671-8013-431C-8651-777950796734}" srcId="{7A35D7CE-1D84-4545-BC2C-451F3598ABCF}" destId="{526EF1AF-D8B6-402E-BC1F-FDB432B2A593}" srcOrd="4" destOrd="0" parTransId="{A7F7F43C-22EB-49CD-96FE-74FE90EF2673}" sibTransId="{5AFE3B4A-BF13-4299-B9EF-3E67C37A7D24}"/>
    <dgm:cxn modelId="{4D1C040D-EE96-4EB3-A3D1-E70A2AF73C35}" type="presOf" srcId="{33CA2448-30B7-40EC-A158-A1E49528E9A5}" destId="{F58B0B5C-43F6-4D4D-BAD9-A831C895D5D1}" srcOrd="0" destOrd="0" presId="urn:microsoft.com/office/officeart/2005/8/layout/bProcess2"/>
    <dgm:cxn modelId="{12341D64-E7C1-472B-B994-8CA8F3B25CC1}" type="presOf" srcId="{964D9B51-D719-41F1-B97D-0937E4657EE3}" destId="{E5B12B19-2676-481D-9C8B-CBF57954CAA2}" srcOrd="0" destOrd="0" presId="urn:microsoft.com/office/officeart/2005/8/layout/bProcess2"/>
    <dgm:cxn modelId="{BE245FA8-B327-4F72-AA3B-705AA891AFDE}" type="presOf" srcId="{C5890C8B-D11C-44F2-B574-7A1EE18CA90E}" destId="{D89224F7-764A-42B7-8708-ED4AE4C7E020}" srcOrd="0" destOrd="0" presId="urn:microsoft.com/office/officeart/2005/8/layout/bProcess2"/>
    <dgm:cxn modelId="{AFA4DBD9-3B15-4A43-A6AE-E5BEEA2A1716}" srcId="{7A35D7CE-1D84-4545-BC2C-451F3598ABCF}" destId="{A30562F9-6F4F-4AF2-8BAF-075BBAD03800}" srcOrd="5" destOrd="0" parTransId="{8056946E-16F4-4A3F-A628-52A2F1781D16}" sibTransId="{6EA24627-AB24-443D-810F-E49D35D7680A}"/>
    <dgm:cxn modelId="{86BB2147-AE84-4713-A623-DD362F20D03F}" type="presOf" srcId="{C9C4D443-438C-418A-8AA8-3EA660C584A8}" destId="{EADA2E01-BC4A-48B4-88CD-2A8359BA9504}" srcOrd="0" destOrd="0" presId="urn:microsoft.com/office/officeart/2005/8/layout/bProcess2"/>
    <dgm:cxn modelId="{4AAC1B9D-B20C-4F82-80C0-83C70617505B}" srcId="{7A35D7CE-1D84-4545-BC2C-451F3598ABCF}" destId="{F6445B92-558B-41BD-93D6-C6586979F6A1}" srcOrd="6" destOrd="0" parTransId="{D6E849E2-61E7-4ADC-BC3A-AFF227E9C65E}" sibTransId="{849A4BEA-F9B9-45B0-A803-91C88261BB13}"/>
    <dgm:cxn modelId="{6BAB2411-DBBF-4421-965F-9A09D93AE778}" srcId="{7A35D7CE-1D84-4545-BC2C-451F3598ABCF}" destId="{C9C4D443-438C-418A-8AA8-3EA660C584A8}" srcOrd="0" destOrd="0" parTransId="{CA33A5CA-0A96-493A-A224-B70FF7C715FC}" sibTransId="{964D9B51-D719-41F1-B97D-0937E4657EE3}"/>
    <dgm:cxn modelId="{DDC4477F-4F1D-4316-BD01-41D6C92788AC}" type="presOf" srcId="{7A35D7CE-1D84-4545-BC2C-451F3598ABCF}" destId="{7E6B78F0-8056-4AF3-BBE5-D0C0B76D5690}" srcOrd="0" destOrd="0" presId="urn:microsoft.com/office/officeart/2005/8/layout/bProcess2"/>
    <dgm:cxn modelId="{FF604C50-7A09-493E-BEFB-89631104D832}" type="presOf" srcId="{FA263045-7DC1-4FAA-88E5-7FD2CED905DA}" destId="{D2EEED2D-AB79-402C-AB9D-F5F840EC2544}" srcOrd="0" destOrd="0" presId="urn:microsoft.com/office/officeart/2005/8/layout/bProcess2"/>
    <dgm:cxn modelId="{7DB7EC2D-7654-44DC-BEBA-5486281B6807}" type="presOf" srcId="{6EA24627-AB24-443D-810F-E49D35D7680A}" destId="{8A34F019-A5E8-4CB1-983C-E644CC17DEA5}" srcOrd="0" destOrd="0" presId="urn:microsoft.com/office/officeart/2005/8/layout/bProcess2"/>
    <dgm:cxn modelId="{3E81EBE5-A914-458A-BF7F-97979E9A8990}" type="presOf" srcId="{A30562F9-6F4F-4AF2-8BAF-075BBAD03800}" destId="{4AF0DCF9-F812-4CC7-B759-7F546EEA605E}" srcOrd="0" destOrd="0" presId="urn:microsoft.com/office/officeart/2005/8/layout/bProcess2"/>
    <dgm:cxn modelId="{96C59491-B4E9-4CB9-BDAA-C1FA1B748FE4}" type="presOf" srcId="{F6445B92-558B-41BD-93D6-C6586979F6A1}" destId="{A850F0F8-2E93-433E-8B7E-B7C67BF0AC6B}" srcOrd="0" destOrd="0" presId="urn:microsoft.com/office/officeart/2005/8/layout/bProcess2"/>
    <dgm:cxn modelId="{B47C1BD7-9234-4D10-AC1E-AD119FA5B4FF}" type="presParOf" srcId="{7E6B78F0-8056-4AF3-BBE5-D0C0B76D5690}" destId="{EADA2E01-BC4A-48B4-88CD-2A8359BA9504}" srcOrd="0" destOrd="0" presId="urn:microsoft.com/office/officeart/2005/8/layout/bProcess2"/>
    <dgm:cxn modelId="{EA7CB1E8-861E-494E-83C5-EBB60AEEE3B4}" type="presParOf" srcId="{7E6B78F0-8056-4AF3-BBE5-D0C0B76D5690}" destId="{E5B12B19-2676-481D-9C8B-CBF57954CAA2}" srcOrd="1" destOrd="0" presId="urn:microsoft.com/office/officeart/2005/8/layout/bProcess2"/>
    <dgm:cxn modelId="{196E2040-5A06-4E48-BA63-482322E4B090}" type="presParOf" srcId="{7E6B78F0-8056-4AF3-BBE5-D0C0B76D5690}" destId="{2827A92A-6A77-4DF5-918B-A289B94C6A65}" srcOrd="2" destOrd="0" presId="urn:microsoft.com/office/officeart/2005/8/layout/bProcess2"/>
    <dgm:cxn modelId="{5FE20962-54F6-4F29-99FA-42385936D5C3}" type="presParOf" srcId="{2827A92A-6A77-4DF5-918B-A289B94C6A65}" destId="{4B0E593A-1BCF-4F66-BB4C-81010E74ACF4}" srcOrd="0" destOrd="0" presId="urn:microsoft.com/office/officeart/2005/8/layout/bProcess2"/>
    <dgm:cxn modelId="{90D3CF23-93E9-43EF-B6A5-75124ADC72AB}" type="presParOf" srcId="{2827A92A-6A77-4DF5-918B-A289B94C6A65}" destId="{112F5DEF-0C64-44DB-ADB8-8E579D2A24C1}" srcOrd="1" destOrd="0" presId="urn:microsoft.com/office/officeart/2005/8/layout/bProcess2"/>
    <dgm:cxn modelId="{51AAAA85-7D57-4370-9D3F-53B816F8105F}" type="presParOf" srcId="{7E6B78F0-8056-4AF3-BBE5-D0C0B76D5690}" destId="{D89224F7-764A-42B7-8708-ED4AE4C7E020}" srcOrd="3" destOrd="0" presId="urn:microsoft.com/office/officeart/2005/8/layout/bProcess2"/>
    <dgm:cxn modelId="{37698D64-7645-456E-86FF-D5337CE74DAC}" type="presParOf" srcId="{7E6B78F0-8056-4AF3-BBE5-D0C0B76D5690}" destId="{68EF82AC-ACC1-45C7-8DBF-BF906B6F5C4B}" srcOrd="4" destOrd="0" presId="urn:microsoft.com/office/officeart/2005/8/layout/bProcess2"/>
    <dgm:cxn modelId="{45B455F1-C9A3-4DC4-B4DE-2C85E44E6771}" type="presParOf" srcId="{68EF82AC-ACC1-45C7-8DBF-BF906B6F5C4B}" destId="{56C815B5-6615-4FDA-9D03-00DBE4A5CEAE}" srcOrd="0" destOrd="0" presId="urn:microsoft.com/office/officeart/2005/8/layout/bProcess2"/>
    <dgm:cxn modelId="{595BF813-B9D0-4846-A8F1-30730F9AECC6}" type="presParOf" srcId="{68EF82AC-ACC1-45C7-8DBF-BF906B6F5C4B}" destId="{F58B0B5C-43F6-4D4D-BAD9-A831C895D5D1}" srcOrd="1" destOrd="0" presId="urn:microsoft.com/office/officeart/2005/8/layout/bProcess2"/>
    <dgm:cxn modelId="{BB1F95A8-5FEA-4BAE-B290-1D7F9C5E417F}" type="presParOf" srcId="{7E6B78F0-8056-4AF3-BBE5-D0C0B76D5690}" destId="{5CB60109-3E20-49A8-87DB-F0506FA9C90F}" srcOrd="5" destOrd="0" presId="urn:microsoft.com/office/officeart/2005/8/layout/bProcess2"/>
    <dgm:cxn modelId="{0B68CFA5-7205-4DBC-8C91-C6FF57B86917}" type="presParOf" srcId="{7E6B78F0-8056-4AF3-BBE5-D0C0B76D5690}" destId="{B82326C4-8BA5-44D0-8C83-50F3FC1D8FF7}" srcOrd="6" destOrd="0" presId="urn:microsoft.com/office/officeart/2005/8/layout/bProcess2"/>
    <dgm:cxn modelId="{3EE0BAE8-D853-41FA-B878-F07DEA60788B}" type="presParOf" srcId="{B82326C4-8BA5-44D0-8C83-50F3FC1D8FF7}" destId="{79E8457C-1A79-4705-A98D-9A3E960AE4F4}" srcOrd="0" destOrd="0" presId="urn:microsoft.com/office/officeart/2005/8/layout/bProcess2"/>
    <dgm:cxn modelId="{BB012EC2-96CC-4CF7-A6B9-E6AEAE8E2E58}" type="presParOf" srcId="{B82326C4-8BA5-44D0-8C83-50F3FC1D8FF7}" destId="{0275583B-BB64-41BD-8A36-B565874DE0D6}" srcOrd="1" destOrd="0" presId="urn:microsoft.com/office/officeart/2005/8/layout/bProcess2"/>
    <dgm:cxn modelId="{92ACCEA3-FE36-4165-B879-B66424A1061D}" type="presParOf" srcId="{7E6B78F0-8056-4AF3-BBE5-D0C0B76D5690}" destId="{D2EEED2D-AB79-402C-AB9D-F5F840EC2544}" srcOrd="7" destOrd="0" presId="urn:microsoft.com/office/officeart/2005/8/layout/bProcess2"/>
    <dgm:cxn modelId="{A13789BB-B478-478C-9A4E-67E634F2776F}" type="presParOf" srcId="{7E6B78F0-8056-4AF3-BBE5-D0C0B76D5690}" destId="{EDE99544-10F3-4CC1-9068-4F8AB307DD33}" srcOrd="8" destOrd="0" presId="urn:microsoft.com/office/officeart/2005/8/layout/bProcess2"/>
    <dgm:cxn modelId="{E29DAA48-5CD7-4D99-80DF-347E80CF4489}" type="presParOf" srcId="{EDE99544-10F3-4CC1-9068-4F8AB307DD33}" destId="{1BF44C0E-6ECC-4031-B7C2-AE01FC9AA218}" srcOrd="0" destOrd="0" presId="urn:microsoft.com/office/officeart/2005/8/layout/bProcess2"/>
    <dgm:cxn modelId="{7F4A98DF-1217-4F69-931A-7E14CC3A6045}" type="presParOf" srcId="{EDE99544-10F3-4CC1-9068-4F8AB307DD33}" destId="{9AACE729-BE0D-4F63-B9B9-DE684AAD9DC4}" srcOrd="1" destOrd="0" presId="urn:microsoft.com/office/officeart/2005/8/layout/bProcess2"/>
    <dgm:cxn modelId="{CCF4F28A-D057-4C57-9177-43C2853EF449}" type="presParOf" srcId="{7E6B78F0-8056-4AF3-BBE5-D0C0B76D5690}" destId="{A0D861BE-9CFB-4990-ABFA-C45F0F9AD34C}" srcOrd="9" destOrd="0" presId="urn:microsoft.com/office/officeart/2005/8/layout/bProcess2"/>
    <dgm:cxn modelId="{A6E3F9A7-5D48-4D40-8681-107B09E76006}" type="presParOf" srcId="{7E6B78F0-8056-4AF3-BBE5-D0C0B76D5690}" destId="{87F4FF72-6719-4EA2-898B-9E127C6D0FE4}" srcOrd="10" destOrd="0" presId="urn:microsoft.com/office/officeart/2005/8/layout/bProcess2"/>
    <dgm:cxn modelId="{29642886-5C95-4527-A8B9-919904373FF9}" type="presParOf" srcId="{87F4FF72-6719-4EA2-898B-9E127C6D0FE4}" destId="{A9D8EF37-4FC9-4A01-BF66-81C4BCF1C1E9}" srcOrd="0" destOrd="0" presId="urn:microsoft.com/office/officeart/2005/8/layout/bProcess2"/>
    <dgm:cxn modelId="{4B558626-8520-4784-92A9-6B8DD59FEDBE}" type="presParOf" srcId="{87F4FF72-6719-4EA2-898B-9E127C6D0FE4}" destId="{4AF0DCF9-F812-4CC7-B759-7F546EEA605E}" srcOrd="1" destOrd="0" presId="urn:microsoft.com/office/officeart/2005/8/layout/bProcess2"/>
    <dgm:cxn modelId="{71E1C8C1-ACA6-41EE-A893-71C3F660C4CD}" type="presParOf" srcId="{7E6B78F0-8056-4AF3-BBE5-D0C0B76D5690}" destId="{8A34F019-A5E8-4CB1-983C-E644CC17DEA5}" srcOrd="11" destOrd="0" presId="urn:microsoft.com/office/officeart/2005/8/layout/bProcess2"/>
    <dgm:cxn modelId="{3331F4D7-209D-40AC-8922-1B89E47A3E1D}" type="presParOf" srcId="{7E6B78F0-8056-4AF3-BBE5-D0C0B76D5690}" destId="{A850F0F8-2E93-433E-8B7E-B7C67BF0AC6B}" srcOrd="1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9568B-DFD2-4B55-8F2D-FED03256D299}"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MX"/>
        </a:p>
      </dgm:t>
    </dgm:pt>
    <dgm:pt modelId="{C496423B-57B0-4633-9197-E86306EF23DF}">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latin typeface="Arial" panose="020B0604020202020204" pitchFamily="34" charset="0"/>
              <a:cs typeface="Arial" panose="020B0604020202020204" pitchFamily="34" charset="0"/>
            </a:rPr>
            <a:t>-</a:t>
          </a:r>
          <a:r>
            <a:rPr lang="es-MX" sz="2000" b="1" dirty="0" smtClean="0">
              <a:latin typeface="Arial" panose="020B0604020202020204" pitchFamily="34" charset="0"/>
              <a:cs typeface="Arial" panose="020B0604020202020204" pitchFamily="34" charset="0"/>
            </a:rPr>
            <a:t>Principio de máxima publicidad-</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panose="020B0604020202020204" pitchFamily="34" charset="0"/>
            <a:cs typeface="Arial" panose="020B0604020202020204" pitchFamily="34" charset="0"/>
          </a:endParaRPr>
        </a:p>
        <a:p>
          <a:pPr algn="just" defTabSz="889000" rtl="0">
            <a:lnSpc>
              <a:spcPct val="100000"/>
            </a:lnSpc>
            <a:spcBef>
              <a:spcPts val="0"/>
            </a:spcBef>
            <a:spcAft>
              <a:spcPts val="0"/>
            </a:spcAft>
          </a:pPr>
          <a:r>
            <a:rPr lang="es-MX" sz="2000" dirty="0" smtClean="0">
              <a:latin typeface="Arial" panose="020B0604020202020204" pitchFamily="34" charset="0"/>
              <a:cs typeface="Arial" panose="020B0604020202020204" pitchFamily="34" charset="0"/>
            </a:rPr>
            <a:t>“</a:t>
          </a:r>
          <a:r>
            <a:rPr lang="es-MX" sz="2000" i="1" dirty="0" smtClean="0">
              <a:latin typeface="Arial" panose="020B0604020202020204" pitchFamily="34" charset="0"/>
              <a:cs typeface="Arial" panose="020B0604020202020204" pitchFamily="34" charset="0"/>
            </a:rPr>
            <a:t>Toda la información generada, obtenida, adquirida, transformada o en posesión de los sujetos obligados es pública y accesible a cualquier persona en los términos y condiciones que se establezcan en la presente Ley, en los tratados internacionales de los que el Estado mexicano sea parte, en la Ley General y la normatividad aplicable en sus respectivas competencias…”</a:t>
          </a:r>
        </a:p>
      </dgm:t>
    </dgm:pt>
    <dgm:pt modelId="{371C3EE2-8051-47EF-A4FB-3DE0FE932A9D}" type="parTrans" cxnId="{8B0C1FD3-B7DB-40C2-9227-D5FB68F9B38A}">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D830D56B-596D-4BDD-B4A7-8BCCD6909151}" type="sibTrans" cxnId="{8B0C1FD3-B7DB-40C2-9227-D5FB68F9B38A}">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4A9314B6-F6A5-4D06-80AC-A8AD9AE482A5}">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latin typeface="Arial" panose="020B0604020202020204" pitchFamily="34" charset="0"/>
              <a:cs typeface="Arial" panose="020B0604020202020204" pitchFamily="34" charset="0"/>
            </a:rPr>
            <a:t>-</a:t>
          </a:r>
          <a:r>
            <a:rPr lang="es-MX" sz="2000" b="1" dirty="0" smtClean="0">
              <a:latin typeface="Arial" panose="020B0604020202020204" pitchFamily="34" charset="0"/>
              <a:cs typeface="Arial" panose="020B0604020202020204" pitchFamily="34" charset="0"/>
            </a:rPr>
            <a:t>Excepciones a la publicidad-</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2000" i="1" dirty="0" smtClean="0">
              <a:latin typeface="Arial" panose="020B0604020202020204" pitchFamily="34" charset="0"/>
              <a:cs typeface="Arial" panose="020B0604020202020204" pitchFamily="34" charset="0"/>
            </a:rPr>
            <a:t>“…sólo podrá ser clasificada excepcionalmente como reservada temporalmente por razones de interés público, en los términos dispuestos por esta Ley</a:t>
          </a:r>
          <a:r>
            <a:rPr lang="es-MX" sz="2000" dirty="0" smtClean="0">
              <a:latin typeface="Arial" panose="020B0604020202020204" pitchFamily="34" charset="0"/>
              <a:cs typeface="Arial" panose="020B0604020202020204" pitchFamily="34" charset="0"/>
            </a:rPr>
            <a:t>.”</a:t>
          </a:r>
        </a:p>
      </dgm:t>
    </dgm:pt>
    <dgm:pt modelId="{AD1971E4-A6D2-4212-B411-3909420AF022}" type="sibTrans" cxnId="{48B2DBA6-C776-4E1F-B437-05924B9D63B7}">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33F44662-2D4E-4C91-B5EB-7DBEB02F3FC6}" type="parTrans" cxnId="{48B2DBA6-C776-4E1F-B437-05924B9D63B7}">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85DF522D-C329-48B8-8AB5-710DE4A9838B}" type="pres">
      <dgm:prSet presAssocID="{AF39568B-DFD2-4B55-8F2D-FED03256D299}" presName="vert0" presStyleCnt="0">
        <dgm:presLayoutVars>
          <dgm:dir/>
          <dgm:animOne val="branch"/>
          <dgm:animLvl val="lvl"/>
        </dgm:presLayoutVars>
      </dgm:prSet>
      <dgm:spPr/>
      <dgm:t>
        <a:bodyPr/>
        <a:lstStyle/>
        <a:p>
          <a:endParaRPr lang="es-MX"/>
        </a:p>
      </dgm:t>
    </dgm:pt>
    <dgm:pt modelId="{C85F1BFE-49A9-4512-90AC-DEB4877D0816}" type="pres">
      <dgm:prSet presAssocID="{C496423B-57B0-4633-9197-E86306EF23DF}" presName="thickLine" presStyleLbl="alignNode1" presStyleIdx="0" presStyleCnt="2"/>
      <dgm:spPr/>
    </dgm:pt>
    <dgm:pt modelId="{DBE630E8-D609-4FD4-83FD-423D7A1E0AAE}" type="pres">
      <dgm:prSet presAssocID="{C496423B-57B0-4633-9197-E86306EF23DF}" presName="horz1" presStyleCnt="0"/>
      <dgm:spPr/>
    </dgm:pt>
    <dgm:pt modelId="{CEC314EA-8BB0-4CB6-80A4-0F9FE8B831E6}" type="pres">
      <dgm:prSet presAssocID="{C496423B-57B0-4633-9197-E86306EF23DF}" presName="tx1" presStyleLbl="revTx" presStyleIdx="0" presStyleCnt="2" custScaleY="66257"/>
      <dgm:spPr/>
      <dgm:t>
        <a:bodyPr/>
        <a:lstStyle/>
        <a:p>
          <a:endParaRPr lang="es-MX"/>
        </a:p>
      </dgm:t>
    </dgm:pt>
    <dgm:pt modelId="{1173F50F-AB6F-44C6-A8F8-5584EA1A9EBA}" type="pres">
      <dgm:prSet presAssocID="{C496423B-57B0-4633-9197-E86306EF23DF}" presName="vert1" presStyleCnt="0"/>
      <dgm:spPr/>
    </dgm:pt>
    <dgm:pt modelId="{FEDA47AD-07C3-457F-8F1A-387FF5B20704}" type="pres">
      <dgm:prSet presAssocID="{4A9314B6-F6A5-4D06-80AC-A8AD9AE482A5}" presName="thickLine" presStyleLbl="alignNode1" presStyleIdx="1" presStyleCnt="2" custLinFactNeighborY="-16221"/>
      <dgm:spPr/>
    </dgm:pt>
    <dgm:pt modelId="{8296B5CE-39C7-4126-9E29-5C0DF2476FAD}" type="pres">
      <dgm:prSet presAssocID="{4A9314B6-F6A5-4D06-80AC-A8AD9AE482A5}" presName="horz1" presStyleCnt="0"/>
      <dgm:spPr/>
    </dgm:pt>
    <dgm:pt modelId="{9CAB6180-8F0D-46B2-AB22-B78EEEDD002A}" type="pres">
      <dgm:prSet presAssocID="{4A9314B6-F6A5-4D06-80AC-A8AD9AE482A5}" presName="tx1" presStyleLbl="revTx" presStyleIdx="1" presStyleCnt="2" custScaleY="28664" custLinFactNeighborY="-1712"/>
      <dgm:spPr/>
      <dgm:t>
        <a:bodyPr/>
        <a:lstStyle/>
        <a:p>
          <a:endParaRPr lang="es-MX"/>
        </a:p>
      </dgm:t>
    </dgm:pt>
    <dgm:pt modelId="{8E528071-52AA-44EF-87EF-A03DD3599CBB}" type="pres">
      <dgm:prSet presAssocID="{4A9314B6-F6A5-4D06-80AC-A8AD9AE482A5}" presName="vert1" presStyleCnt="0"/>
      <dgm:spPr/>
    </dgm:pt>
  </dgm:ptLst>
  <dgm:cxnLst>
    <dgm:cxn modelId="{48B2DBA6-C776-4E1F-B437-05924B9D63B7}" srcId="{AF39568B-DFD2-4B55-8F2D-FED03256D299}" destId="{4A9314B6-F6A5-4D06-80AC-A8AD9AE482A5}" srcOrd="1" destOrd="0" parTransId="{33F44662-2D4E-4C91-B5EB-7DBEB02F3FC6}" sibTransId="{AD1971E4-A6D2-4212-B411-3909420AF022}"/>
    <dgm:cxn modelId="{8B0C1FD3-B7DB-40C2-9227-D5FB68F9B38A}" srcId="{AF39568B-DFD2-4B55-8F2D-FED03256D299}" destId="{C496423B-57B0-4633-9197-E86306EF23DF}" srcOrd="0" destOrd="0" parTransId="{371C3EE2-8051-47EF-A4FB-3DE0FE932A9D}" sibTransId="{D830D56B-596D-4BDD-B4A7-8BCCD6909151}"/>
    <dgm:cxn modelId="{95C35AC7-4889-41A2-B629-BD680118AA1C}" type="presOf" srcId="{AF39568B-DFD2-4B55-8F2D-FED03256D299}" destId="{85DF522D-C329-48B8-8AB5-710DE4A9838B}" srcOrd="0" destOrd="0" presId="urn:microsoft.com/office/officeart/2008/layout/LinedList"/>
    <dgm:cxn modelId="{34705053-88BD-4AD6-BE5F-C44A27176031}" type="presOf" srcId="{C496423B-57B0-4633-9197-E86306EF23DF}" destId="{CEC314EA-8BB0-4CB6-80A4-0F9FE8B831E6}" srcOrd="0" destOrd="0" presId="urn:microsoft.com/office/officeart/2008/layout/LinedList"/>
    <dgm:cxn modelId="{9C4BF9A0-1765-4F77-8E60-BDB9B82BDEEE}" type="presOf" srcId="{4A9314B6-F6A5-4D06-80AC-A8AD9AE482A5}" destId="{9CAB6180-8F0D-46B2-AB22-B78EEEDD002A}" srcOrd="0" destOrd="0" presId="urn:microsoft.com/office/officeart/2008/layout/LinedList"/>
    <dgm:cxn modelId="{0A0823FE-22C3-4266-BB44-F6FCC59B2FE2}" type="presParOf" srcId="{85DF522D-C329-48B8-8AB5-710DE4A9838B}" destId="{C85F1BFE-49A9-4512-90AC-DEB4877D0816}" srcOrd="0" destOrd="0" presId="urn:microsoft.com/office/officeart/2008/layout/LinedList"/>
    <dgm:cxn modelId="{4A3AA42F-7FB7-40CE-885F-374FEB1F8011}" type="presParOf" srcId="{85DF522D-C329-48B8-8AB5-710DE4A9838B}" destId="{DBE630E8-D609-4FD4-83FD-423D7A1E0AAE}" srcOrd="1" destOrd="0" presId="urn:microsoft.com/office/officeart/2008/layout/LinedList"/>
    <dgm:cxn modelId="{FC777551-E359-4FEC-BBF2-D9B9A2BD4149}" type="presParOf" srcId="{DBE630E8-D609-4FD4-83FD-423D7A1E0AAE}" destId="{CEC314EA-8BB0-4CB6-80A4-0F9FE8B831E6}" srcOrd="0" destOrd="0" presId="urn:microsoft.com/office/officeart/2008/layout/LinedList"/>
    <dgm:cxn modelId="{2034A082-B9FE-468D-A509-E3896CD84F41}" type="presParOf" srcId="{DBE630E8-D609-4FD4-83FD-423D7A1E0AAE}" destId="{1173F50F-AB6F-44C6-A8F8-5584EA1A9EBA}" srcOrd="1" destOrd="0" presId="urn:microsoft.com/office/officeart/2008/layout/LinedList"/>
    <dgm:cxn modelId="{00C3054E-0417-4D6A-8DCC-1582317F7AF8}" type="presParOf" srcId="{85DF522D-C329-48B8-8AB5-710DE4A9838B}" destId="{FEDA47AD-07C3-457F-8F1A-387FF5B20704}" srcOrd="2" destOrd="0" presId="urn:microsoft.com/office/officeart/2008/layout/LinedList"/>
    <dgm:cxn modelId="{3E22AA20-ECE6-40C7-B787-7F878B763477}" type="presParOf" srcId="{85DF522D-C329-48B8-8AB5-710DE4A9838B}" destId="{8296B5CE-39C7-4126-9E29-5C0DF2476FAD}" srcOrd="3" destOrd="0" presId="urn:microsoft.com/office/officeart/2008/layout/LinedList"/>
    <dgm:cxn modelId="{2D719B9E-1A1B-4B4E-9CF8-21CD8AB7564E}" type="presParOf" srcId="{8296B5CE-39C7-4126-9E29-5C0DF2476FAD}" destId="{9CAB6180-8F0D-46B2-AB22-B78EEEDD002A}" srcOrd="0" destOrd="0" presId="urn:microsoft.com/office/officeart/2008/layout/LinedList"/>
    <dgm:cxn modelId="{672A1A6E-8AF1-414A-A5D6-B9917BE2C91D}" type="presParOf" srcId="{8296B5CE-39C7-4126-9E29-5C0DF2476FAD}" destId="{8E528071-52AA-44EF-87EF-A03DD3599C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65D54-FF57-4CE5-A451-9F2B492077EC}"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s-MX"/>
        </a:p>
      </dgm:t>
    </dgm:pt>
    <dgm:pt modelId="{E37EB48E-3006-4B84-9DE5-BC0D82592B5A}">
      <dgm:prSet/>
      <dgm:spPr/>
      <dgm:t>
        <a:bodyPr/>
        <a:lstStyle/>
        <a:p>
          <a:pPr algn="ctr" rtl="0">
            <a:lnSpc>
              <a:spcPct val="100000"/>
            </a:lnSpc>
          </a:pPr>
          <a:r>
            <a:rPr lang="es-MX" b="1" dirty="0" smtClean="0">
              <a:latin typeface="Arial" panose="020B0604020202020204" pitchFamily="34" charset="0"/>
              <a:cs typeface="Arial" panose="020B0604020202020204" pitchFamily="34" charset="0"/>
            </a:rPr>
            <a:t>Definición de clasificación:</a:t>
          </a:r>
        </a:p>
        <a:p>
          <a:pPr algn="ctr" rtl="0">
            <a:lnSpc>
              <a:spcPct val="100000"/>
            </a:lnSpc>
          </a:pPr>
          <a:r>
            <a:rPr lang="es-MX" dirty="0" smtClean="0">
              <a:latin typeface="Arial" panose="020B0604020202020204" pitchFamily="34" charset="0"/>
              <a:cs typeface="Arial" panose="020B0604020202020204" pitchFamily="34" charset="0"/>
            </a:rPr>
            <a:t>“</a:t>
          </a:r>
          <a:r>
            <a:rPr lang="es-MX" i="1" dirty="0" smtClean="0">
              <a:latin typeface="Arial" panose="020B0604020202020204" pitchFamily="34" charset="0"/>
              <a:cs typeface="Arial" panose="020B0604020202020204" pitchFamily="34" charset="0"/>
            </a:rPr>
            <a:t>Proceso mediante el cual el sujeto obligado determina que la información en su poder actualiza alguno de los supuestos de reserva o confidencialidad</a:t>
          </a:r>
          <a:r>
            <a:rPr lang="es-MX" dirty="0" smtClean="0">
              <a:latin typeface="Arial" panose="020B0604020202020204" pitchFamily="34" charset="0"/>
              <a:cs typeface="Arial" panose="020B0604020202020204" pitchFamily="34" charset="0"/>
            </a:rPr>
            <a:t>.”</a:t>
          </a:r>
        </a:p>
        <a:p>
          <a:pPr algn="ctr" rtl="0">
            <a:lnSpc>
              <a:spcPct val="100000"/>
            </a:lnSpc>
          </a:pPr>
          <a:r>
            <a:rPr lang="es-MX" dirty="0" smtClean="0">
              <a:latin typeface="Arial" panose="020B0604020202020204" pitchFamily="34" charset="0"/>
              <a:cs typeface="Arial" panose="020B0604020202020204" pitchFamily="34" charset="0"/>
            </a:rPr>
            <a:t>(Artículo 169)</a:t>
          </a:r>
          <a:endParaRPr lang="es-MX" dirty="0">
            <a:latin typeface="Arial" panose="020B0604020202020204" pitchFamily="34" charset="0"/>
            <a:cs typeface="Arial" panose="020B0604020202020204" pitchFamily="34" charset="0"/>
          </a:endParaRPr>
        </a:p>
      </dgm:t>
    </dgm:pt>
    <dgm:pt modelId="{75E2BC2F-332A-495C-AAB2-C745B23EF972}" type="parTrans" cxnId="{4D56F213-1141-45AF-83DB-C45263E41ED2}">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D7C0FB50-10C0-485D-BE87-52172D6A8C65}" type="sibTrans" cxnId="{4D56F213-1141-45AF-83DB-C45263E41ED2}">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5F70FE1E-F724-43A8-82D7-71B706C8ED86}">
      <dgm:prSet/>
      <dgm:spPr/>
      <dgm:t>
        <a:bodyPr/>
        <a:lstStyle/>
        <a:p>
          <a:pPr algn="ctr" rtl="0">
            <a:lnSpc>
              <a:spcPct val="100000"/>
            </a:lnSpc>
          </a:pPr>
          <a:r>
            <a:rPr lang="es-MX" b="1" dirty="0" smtClean="0">
              <a:latin typeface="Arial" panose="020B0604020202020204" pitchFamily="34" charset="0"/>
              <a:cs typeface="Arial" panose="020B0604020202020204" pitchFamily="34" charset="0"/>
            </a:rPr>
            <a:t>Responsabilidad:</a:t>
          </a:r>
        </a:p>
        <a:p>
          <a:pPr algn="ctr" rtl="0">
            <a:lnSpc>
              <a:spcPct val="100000"/>
            </a:lnSpc>
          </a:pPr>
          <a:r>
            <a:rPr lang="es-MX" b="0" dirty="0" smtClean="0">
              <a:latin typeface="Arial" panose="020B0604020202020204" pitchFamily="34" charset="0"/>
              <a:cs typeface="Arial" panose="020B0604020202020204" pitchFamily="34" charset="0"/>
            </a:rPr>
            <a:t>Los titulares de las Áreas de los sujetos obligados son los responsables de proponer la clasificación de la información al Comité de Transparencia. (Artículo 169)</a:t>
          </a:r>
          <a:endParaRPr lang="es-MX" b="0" dirty="0">
            <a:latin typeface="Arial" panose="020B0604020202020204" pitchFamily="34" charset="0"/>
            <a:cs typeface="Arial" panose="020B0604020202020204" pitchFamily="34" charset="0"/>
          </a:endParaRPr>
        </a:p>
      </dgm:t>
    </dgm:pt>
    <dgm:pt modelId="{83969C5B-C36D-49A8-BE32-3BEE01FAFF36}" type="parTrans" cxnId="{BA2A29C8-3FBA-43D9-B124-67A606703760}">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04CF8BBD-8E16-4EDB-AE68-7BD8FA90186D}" type="sibTrans" cxnId="{BA2A29C8-3FBA-43D9-B124-67A606703760}">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C93A2BAC-14BA-4474-A49C-09DD03EC6DC9}" type="pres">
      <dgm:prSet presAssocID="{9DA65D54-FF57-4CE5-A451-9F2B492077EC}" presName="Name0" presStyleCnt="0">
        <dgm:presLayoutVars>
          <dgm:chPref val="1"/>
          <dgm:dir/>
          <dgm:animOne val="branch"/>
          <dgm:animLvl val="lvl"/>
          <dgm:resizeHandles/>
        </dgm:presLayoutVars>
      </dgm:prSet>
      <dgm:spPr/>
      <dgm:t>
        <a:bodyPr/>
        <a:lstStyle/>
        <a:p>
          <a:endParaRPr lang="es-MX"/>
        </a:p>
      </dgm:t>
    </dgm:pt>
    <dgm:pt modelId="{74F687D5-BEFB-48B4-BEE6-E4E5EA48C19B}" type="pres">
      <dgm:prSet presAssocID="{E37EB48E-3006-4B84-9DE5-BC0D82592B5A}" presName="vertOne" presStyleCnt="0"/>
      <dgm:spPr/>
      <dgm:t>
        <a:bodyPr/>
        <a:lstStyle/>
        <a:p>
          <a:endParaRPr lang="es-MX"/>
        </a:p>
      </dgm:t>
    </dgm:pt>
    <dgm:pt modelId="{44A9B348-0274-4ED9-8AD6-21956F0312F5}" type="pres">
      <dgm:prSet presAssocID="{E37EB48E-3006-4B84-9DE5-BC0D82592B5A}" presName="txOne" presStyleLbl="node0" presStyleIdx="0" presStyleCnt="2" custLinFactNeighborX="-247">
        <dgm:presLayoutVars>
          <dgm:chPref val="3"/>
        </dgm:presLayoutVars>
      </dgm:prSet>
      <dgm:spPr/>
      <dgm:t>
        <a:bodyPr/>
        <a:lstStyle/>
        <a:p>
          <a:endParaRPr lang="es-MX"/>
        </a:p>
      </dgm:t>
    </dgm:pt>
    <dgm:pt modelId="{D5C01212-2C66-4FCB-8E3C-FDC13C858808}" type="pres">
      <dgm:prSet presAssocID="{E37EB48E-3006-4B84-9DE5-BC0D82592B5A}" presName="horzOne" presStyleCnt="0"/>
      <dgm:spPr/>
      <dgm:t>
        <a:bodyPr/>
        <a:lstStyle/>
        <a:p>
          <a:endParaRPr lang="es-MX"/>
        </a:p>
      </dgm:t>
    </dgm:pt>
    <dgm:pt modelId="{808DCB99-6D38-4C7D-B8B5-1EC0F98C49A3}" type="pres">
      <dgm:prSet presAssocID="{D7C0FB50-10C0-485D-BE87-52172D6A8C65}" presName="sibSpaceOne" presStyleCnt="0"/>
      <dgm:spPr/>
      <dgm:t>
        <a:bodyPr/>
        <a:lstStyle/>
        <a:p>
          <a:endParaRPr lang="es-MX"/>
        </a:p>
      </dgm:t>
    </dgm:pt>
    <dgm:pt modelId="{E6DDCC3A-C070-4DC2-AA3A-4F926C6DE7EB}" type="pres">
      <dgm:prSet presAssocID="{5F70FE1E-F724-43A8-82D7-71B706C8ED86}" presName="vertOne" presStyleCnt="0"/>
      <dgm:spPr/>
      <dgm:t>
        <a:bodyPr/>
        <a:lstStyle/>
        <a:p>
          <a:endParaRPr lang="es-MX"/>
        </a:p>
      </dgm:t>
    </dgm:pt>
    <dgm:pt modelId="{43C27D33-6A99-47FB-8B60-A121BD287A51}" type="pres">
      <dgm:prSet presAssocID="{5F70FE1E-F724-43A8-82D7-71B706C8ED86}" presName="txOne" presStyleLbl="node0" presStyleIdx="1" presStyleCnt="2">
        <dgm:presLayoutVars>
          <dgm:chPref val="3"/>
        </dgm:presLayoutVars>
      </dgm:prSet>
      <dgm:spPr/>
      <dgm:t>
        <a:bodyPr/>
        <a:lstStyle/>
        <a:p>
          <a:endParaRPr lang="es-MX"/>
        </a:p>
      </dgm:t>
    </dgm:pt>
    <dgm:pt modelId="{A75AD3D8-50F0-4771-A6E8-2A33E3F5BAAC}" type="pres">
      <dgm:prSet presAssocID="{5F70FE1E-F724-43A8-82D7-71B706C8ED86}" presName="horzOne" presStyleCnt="0"/>
      <dgm:spPr/>
      <dgm:t>
        <a:bodyPr/>
        <a:lstStyle/>
        <a:p>
          <a:endParaRPr lang="es-MX"/>
        </a:p>
      </dgm:t>
    </dgm:pt>
  </dgm:ptLst>
  <dgm:cxnLst>
    <dgm:cxn modelId="{4D56F213-1141-45AF-83DB-C45263E41ED2}" srcId="{9DA65D54-FF57-4CE5-A451-9F2B492077EC}" destId="{E37EB48E-3006-4B84-9DE5-BC0D82592B5A}" srcOrd="0" destOrd="0" parTransId="{75E2BC2F-332A-495C-AAB2-C745B23EF972}" sibTransId="{D7C0FB50-10C0-485D-BE87-52172D6A8C65}"/>
    <dgm:cxn modelId="{BA2A29C8-3FBA-43D9-B124-67A606703760}" srcId="{9DA65D54-FF57-4CE5-A451-9F2B492077EC}" destId="{5F70FE1E-F724-43A8-82D7-71B706C8ED86}" srcOrd="1" destOrd="0" parTransId="{83969C5B-C36D-49A8-BE32-3BEE01FAFF36}" sibTransId="{04CF8BBD-8E16-4EDB-AE68-7BD8FA90186D}"/>
    <dgm:cxn modelId="{0CDE3E12-54DE-49CE-95EB-251514349326}" type="presOf" srcId="{5F70FE1E-F724-43A8-82D7-71B706C8ED86}" destId="{43C27D33-6A99-47FB-8B60-A121BD287A51}" srcOrd="0" destOrd="0" presId="urn:microsoft.com/office/officeart/2005/8/layout/hierarchy4"/>
    <dgm:cxn modelId="{4F073990-9C6A-4156-A6EC-C33220E515BF}" type="presOf" srcId="{E37EB48E-3006-4B84-9DE5-BC0D82592B5A}" destId="{44A9B348-0274-4ED9-8AD6-21956F0312F5}" srcOrd="0" destOrd="0" presId="urn:microsoft.com/office/officeart/2005/8/layout/hierarchy4"/>
    <dgm:cxn modelId="{A3798F50-D317-417D-80D8-52EAD5DA614B}" type="presOf" srcId="{9DA65D54-FF57-4CE5-A451-9F2B492077EC}" destId="{C93A2BAC-14BA-4474-A49C-09DD03EC6DC9}" srcOrd="0" destOrd="0" presId="urn:microsoft.com/office/officeart/2005/8/layout/hierarchy4"/>
    <dgm:cxn modelId="{B5717C46-8126-4E65-8DBB-8008E3535038}" type="presParOf" srcId="{C93A2BAC-14BA-4474-A49C-09DD03EC6DC9}" destId="{74F687D5-BEFB-48B4-BEE6-E4E5EA48C19B}" srcOrd="0" destOrd="0" presId="urn:microsoft.com/office/officeart/2005/8/layout/hierarchy4"/>
    <dgm:cxn modelId="{BA25248A-5529-4FC9-9A63-E3778926F57A}" type="presParOf" srcId="{74F687D5-BEFB-48B4-BEE6-E4E5EA48C19B}" destId="{44A9B348-0274-4ED9-8AD6-21956F0312F5}" srcOrd="0" destOrd="0" presId="urn:microsoft.com/office/officeart/2005/8/layout/hierarchy4"/>
    <dgm:cxn modelId="{AB67B114-DC23-423F-B0DF-400130FDB36B}" type="presParOf" srcId="{74F687D5-BEFB-48B4-BEE6-E4E5EA48C19B}" destId="{D5C01212-2C66-4FCB-8E3C-FDC13C858808}" srcOrd="1" destOrd="0" presId="urn:microsoft.com/office/officeart/2005/8/layout/hierarchy4"/>
    <dgm:cxn modelId="{B8AE3D17-2F61-4881-93B2-E27094326389}" type="presParOf" srcId="{C93A2BAC-14BA-4474-A49C-09DD03EC6DC9}" destId="{808DCB99-6D38-4C7D-B8B5-1EC0F98C49A3}" srcOrd="1" destOrd="0" presId="urn:microsoft.com/office/officeart/2005/8/layout/hierarchy4"/>
    <dgm:cxn modelId="{C39D5E0B-CA1E-43CD-81C6-15757C733B75}" type="presParOf" srcId="{C93A2BAC-14BA-4474-A49C-09DD03EC6DC9}" destId="{E6DDCC3A-C070-4DC2-AA3A-4F926C6DE7EB}" srcOrd="2" destOrd="0" presId="urn:microsoft.com/office/officeart/2005/8/layout/hierarchy4"/>
    <dgm:cxn modelId="{ACA19535-1C1B-4FFE-91D1-DE3F5E86FACD}" type="presParOf" srcId="{E6DDCC3A-C070-4DC2-AA3A-4F926C6DE7EB}" destId="{43C27D33-6A99-47FB-8B60-A121BD287A51}" srcOrd="0" destOrd="0" presId="urn:microsoft.com/office/officeart/2005/8/layout/hierarchy4"/>
    <dgm:cxn modelId="{6ED13354-EE8F-4D84-87D9-E68CC78B5363}" type="presParOf" srcId="{E6DDCC3A-C070-4DC2-AA3A-4F926C6DE7EB}" destId="{A75AD3D8-50F0-4771-A6E8-2A33E3F5BA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79B3E-7EC4-49E8-AA2D-A2E6BF8C1A12}" type="doc">
      <dgm:prSet loTypeId="urn:microsoft.com/office/officeart/2005/8/layout/arrow1" loCatId="relationship" qsTypeId="urn:microsoft.com/office/officeart/2005/8/quickstyle/simple3" qsCatId="simple" csTypeId="urn:microsoft.com/office/officeart/2005/8/colors/accent1_4" csCatId="accent1" phldr="1"/>
      <dgm:spPr/>
      <dgm:t>
        <a:bodyPr/>
        <a:lstStyle/>
        <a:p>
          <a:endParaRPr lang="es-MX"/>
        </a:p>
      </dgm:t>
    </dgm:pt>
    <dgm:pt modelId="{239FD350-8FDD-43E6-9EAC-C67571ED4EE7}">
      <dgm:prSet/>
      <dgm:spPr/>
      <dgm:t>
        <a:bodyPr/>
        <a:lstStyle/>
        <a:p>
          <a:pPr rtl="0"/>
          <a:r>
            <a:rPr lang="es-MX" dirty="0" smtClean="0">
              <a:latin typeface="Arial" panose="020B0604020202020204" pitchFamily="34" charset="0"/>
              <a:cs typeface="Arial" panose="020B0604020202020204" pitchFamily="34" charset="0"/>
            </a:rPr>
            <a:t>Confidencial</a:t>
          </a:r>
          <a:endParaRPr lang="es-MX" dirty="0">
            <a:latin typeface="Arial" panose="020B0604020202020204" pitchFamily="34" charset="0"/>
            <a:cs typeface="Arial" panose="020B0604020202020204" pitchFamily="34" charset="0"/>
          </a:endParaRPr>
        </a:p>
      </dgm:t>
    </dgm:pt>
    <dgm:pt modelId="{EBBBFCD1-0EFB-4D05-B357-582D781CAAC3}" type="parTrans" cxnId="{20E6F480-8CCC-4574-BCB7-40ED8C12E304}">
      <dgm:prSet/>
      <dgm:spPr/>
      <dgm:t>
        <a:bodyPr/>
        <a:lstStyle/>
        <a:p>
          <a:endParaRPr lang="es-MX">
            <a:latin typeface="Arial" panose="020B0604020202020204" pitchFamily="34" charset="0"/>
            <a:cs typeface="Arial" panose="020B0604020202020204" pitchFamily="34" charset="0"/>
          </a:endParaRPr>
        </a:p>
      </dgm:t>
    </dgm:pt>
    <dgm:pt modelId="{EBBA5C18-0543-49F9-8E2F-BA9896B74D83}" type="sibTrans" cxnId="{20E6F480-8CCC-4574-BCB7-40ED8C12E304}">
      <dgm:prSet/>
      <dgm:spPr/>
      <dgm:t>
        <a:bodyPr/>
        <a:lstStyle/>
        <a:p>
          <a:endParaRPr lang="es-MX">
            <a:latin typeface="Arial" panose="020B0604020202020204" pitchFamily="34" charset="0"/>
            <a:cs typeface="Arial" panose="020B0604020202020204" pitchFamily="34" charset="0"/>
          </a:endParaRPr>
        </a:p>
      </dgm:t>
    </dgm:pt>
    <dgm:pt modelId="{B3E59649-525D-413C-9D79-FC9E766333DF}">
      <dgm:prSet/>
      <dgm:spPr/>
      <dgm:t>
        <a:bodyPr/>
        <a:lstStyle/>
        <a:p>
          <a:pPr rtl="0"/>
          <a:r>
            <a:rPr lang="es-MX" dirty="0" smtClean="0">
              <a:latin typeface="Arial" panose="020B0604020202020204" pitchFamily="34" charset="0"/>
              <a:cs typeface="Arial" panose="020B0604020202020204" pitchFamily="34" charset="0"/>
            </a:rPr>
            <a:t>Reservada</a:t>
          </a:r>
          <a:endParaRPr lang="es-MX" dirty="0">
            <a:latin typeface="Arial" panose="020B0604020202020204" pitchFamily="34" charset="0"/>
            <a:cs typeface="Arial" panose="020B0604020202020204" pitchFamily="34" charset="0"/>
          </a:endParaRPr>
        </a:p>
      </dgm:t>
    </dgm:pt>
    <dgm:pt modelId="{1A5823A1-E4D4-4A04-B455-A948CE1D4678}" type="parTrans" cxnId="{E9513CA0-E57F-4756-9038-0089C3689234}">
      <dgm:prSet/>
      <dgm:spPr/>
      <dgm:t>
        <a:bodyPr/>
        <a:lstStyle/>
        <a:p>
          <a:endParaRPr lang="es-MX">
            <a:latin typeface="Arial" panose="020B0604020202020204" pitchFamily="34" charset="0"/>
            <a:cs typeface="Arial" panose="020B0604020202020204" pitchFamily="34" charset="0"/>
          </a:endParaRPr>
        </a:p>
      </dgm:t>
    </dgm:pt>
    <dgm:pt modelId="{7AB77C5E-72DC-4EE8-9844-8872EF8B9E68}" type="sibTrans" cxnId="{E9513CA0-E57F-4756-9038-0089C3689234}">
      <dgm:prSet/>
      <dgm:spPr/>
      <dgm:t>
        <a:bodyPr/>
        <a:lstStyle/>
        <a:p>
          <a:endParaRPr lang="es-MX">
            <a:latin typeface="Arial" panose="020B0604020202020204" pitchFamily="34" charset="0"/>
            <a:cs typeface="Arial" panose="020B0604020202020204" pitchFamily="34" charset="0"/>
          </a:endParaRPr>
        </a:p>
      </dgm:t>
    </dgm:pt>
    <dgm:pt modelId="{48B7B075-8E31-4717-AB42-897537E25FFD}" type="pres">
      <dgm:prSet presAssocID="{5D879B3E-7EC4-49E8-AA2D-A2E6BF8C1A12}" presName="cycle" presStyleCnt="0">
        <dgm:presLayoutVars>
          <dgm:dir/>
          <dgm:resizeHandles val="exact"/>
        </dgm:presLayoutVars>
      </dgm:prSet>
      <dgm:spPr/>
      <dgm:t>
        <a:bodyPr/>
        <a:lstStyle/>
        <a:p>
          <a:endParaRPr lang="es-MX"/>
        </a:p>
      </dgm:t>
    </dgm:pt>
    <dgm:pt modelId="{2E50B77C-AAFA-4A8A-972E-8073AF6F3FEA}" type="pres">
      <dgm:prSet presAssocID="{239FD350-8FDD-43E6-9EAC-C67571ED4EE7}" presName="arrow" presStyleLbl="node1" presStyleIdx="0" presStyleCnt="2">
        <dgm:presLayoutVars>
          <dgm:bulletEnabled val="1"/>
        </dgm:presLayoutVars>
      </dgm:prSet>
      <dgm:spPr/>
      <dgm:t>
        <a:bodyPr/>
        <a:lstStyle/>
        <a:p>
          <a:endParaRPr lang="es-MX"/>
        </a:p>
      </dgm:t>
    </dgm:pt>
    <dgm:pt modelId="{5B3C792D-9123-4D5B-B38E-CB2B72534DD9}" type="pres">
      <dgm:prSet presAssocID="{B3E59649-525D-413C-9D79-FC9E766333DF}" presName="arrow" presStyleLbl="node1" presStyleIdx="1" presStyleCnt="2">
        <dgm:presLayoutVars>
          <dgm:bulletEnabled val="1"/>
        </dgm:presLayoutVars>
      </dgm:prSet>
      <dgm:spPr/>
      <dgm:t>
        <a:bodyPr/>
        <a:lstStyle/>
        <a:p>
          <a:endParaRPr lang="es-MX"/>
        </a:p>
      </dgm:t>
    </dgm:pt>
  </dgm:ptLst>
  <dgm:cxnLst>
    <dgm:cxn modelId="{20E6F480-8CCC-4574-BCB7-40ED8C12E304}" srcId="{5D879B3E-7EC4-49E8-AA2D-A2E6BF8C1A12}" destId="{239FD350-8FDD-43E6-9EAC-C67571ED4EE7}" srcOrd="0" destOrd="0" parTransId="{EBBBFCD1-0EFB-4D05-B357-582D781CAAC3}" sibTransId="{EBBA5C18-0543-49F9-8E2F-BA9896B74D83}"/>
    <dgm:cxn modelId="{C61151CB-A7AE-4B30-AE35-E0DFD77A0568}" type="presOf" srcId="{239FD350-8FDD-43E6-9EAC-C67571ED4EE7}" destId="{2E50B77C-AAFA-4A8A-972E-8073AF6F3FEA}" srcOrd="0" destOrd="0" presId="urn:microsoft.com/office/officeart/2005/8/layout/arrow1"/>
    <dgm:cxn modelId="{E9513CA0-E57F-4756-9038-0089C3689234}" srcId="{5D879B3E-7EC4-49E8-AA2D-A2E6BF8C1A12}" destId="{B3E59649-525D-413C-9D79-FC9E766333DF}" srcOrd="1" destOrd="0" parTransId="{1A5823A1-E4D4-4A04-B455-A948CE1D4678}" sibTransId="{7AB77C5E-72DC-4EE8-9844-8872EF8B9E68}"/>
    <dgm:cxn modelId="{1C6D2FAD-2614-4C9D-80FD-5D194FE5E9DA}" type="presOf" srcId="{5D879B3E-7EC4-49E8-AA2D-A2E6BF8C1A12}" destId="{48B7B075-8E31-4717-AB42-897537E25FFD}" srcOrd="0" destOrd="0" presId="urn:microsoft.com/office/officeart/2005/8/layout/arrow1"/>
    <dgm:cxn modelId="{EC3F9CB5-B428-4334-B587-E1A769789E5B}" type="presOf" srcId="{B3E59649-525D-413C-9D79-FC9E766333DF}" destId="{5B3C792D-9123-4D5B-B38E-CB2B72534DD9}" srcOrd="0" destOrd="0" presId="urn:microsoft.com/office/officeart/2005/8/layout/arrow1"/>
    <dgm:cxn modelId="{72E77F05-2AD8-4A6D-8E28-A108EB55AB58}" type="presParOf" srcId="{48B7B075-8E31-4717-AB42-897537E25FFD}" destId="{2E50B77C-AAFA-4A8A-972E-8073AF6F3FEA}" srcOrd="0" destOrd="0" presId="urn:microsoft.com/office/officeart/2005/8/layout/arrow1"/>
    <dgm:cxn modelId="{DF8E7634-A8C2-41D4-A434-D0E50ADBBDA4}" type="presParOf" srcId="{48B7B075-8E31-4717-AB42-897537E25FFD}" destId="{5B3C792D-9123-4D5B-B38E-CB2B72534DD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174E0-93BF-4B24-BA67-7DB14B51EEDC}" type="doc">
      <dgm:prSet loTypeId="urn:microsoft.com/office/officeart/2005/8/layout/vList3#1" loCatId="list" qsTypeId="urn:microsoft.com/office/officeart/2005/8/quickstyle/simple3" qsCatId="simple" csTypeId="urn:microsoft.com/office/officeart/2005/8/colors/accent1_5" csCatId="accent1" phldr="1"/>
      <dgm:spPr/>
      <dgm:t>
        <a:bodyPr/>
        <a:lstStyle/>
        <a:p>
          <a:endParaRPr lang="es-MX"/>
        </a:p>
      </dgm:t>
    </dgm:pt>
    <dgm:pt modelId="{4B1A10CB-2D48-4730-86E2-F23826D1BD86}">
      <dgm:prSet custT="1"/>
      <dgm:spPr/>
      <dgm:t>
        <a:bodyPr/>
        <a:lstStyle/>
        <a:p>
          <a:pPr algn="just" rtl="0"/>
          <a:r>
            <a:rPr lang="es-MX" sz="1600" dirty="0" smtClean="0">
              <a:latin typeface="Arial" panose="020B0604020202020204" pitchFamily="34" charset="0"/>
              <a:cs typeface="Arial" panose="020B0604020202020204" pitchFamily="34" charset="0"/>
            </a:rPr>
            <a:t>Datos personales concernientes a una persona identificada o identificable. </a:t>
          </a:r>
          <a:endParaRPr lang="es-MX" sz="1600" dirty="0">
            <a:latin typeface="Arial" panose="020B0604020202020204" pitchFamily="34" charset="0"/>
            <a:cs typeface="Arial" panose="020B0604020202020204" pitchFamily="34" charset="0"/>
          </a:endParaRPr>
        </a:p>
      </dgm:t>
    </dgm:pt>
    <dgm:pt modelId="{80A396B0-491F-47C5-BB29-E4B131A7C980}" type="parTrans" cxnId="{8DBE5133-C73E-4E87-A1BD-202273A3FBCC}">
      <dgm:prSet/>
      <dgm:spPr/>
      <dgm:t>
        <a:bodyPr/>
        <a:lstStyle/>
        <a:p>
          <a:pPr algn="just"/>
          <a:endParaRPr lang="es-MX" sz="2400">
            <a:latin typeface="Arial" panose="020B0604020202020204" pitchFamily="34" charset="0"/>
            <a:cs typeface="Arial" panose="020B0604020202020204" pitchFamily="34" charset="0"/>
          </a:endParaRPr>
        </a:p>
      </dgm:t>
    </dgm:pt>
    <dgm:pt modelId="{AD01ED61-DAC0-4266-AEEE-6B95284228FD}" type="sibTrans" cxnId="{8DBE5133-C73E-4E87-A1BD-202273A3FBCC}">
      <dgm:prSet/>
      <dgm:spPr/>
      <dgm:t>
        <a:bodyPr/>
        <a:lstStyle/>
        <a:p>
          <a:pPr algn="just"/>
          <a:endParaRPr lang="es-MX" sz="2400">
            <a:latin typeface="Arial" panose="020B0604020202020204" pitchFamily="34" charset="0"/>
            <a:cs typeface="Arial" panose="020B0604020202020204" pitchFamily="34" charset="0"/>
          </a:endParaRPr>
        </a:p>
      </dgm:t>
    </dgm:pt>
    <dgm:pt modelId="{CB8597FB-FA82-48D9-834A-100A63A7DB89}">
      <dgm:prSet custT="1"/>
      <dgm:spPr/>
      <dgm:t>
        <a:bodyPr/>
        <a:lstStyle/>
        <a:p>
          <a:pPr algn="just" rtl="0"/>
          <a:r>
            <a:rPr lang="es-MX" sz="1600" dirty="0" smtClean="0">
              <a:latin typeface="Arial" panose="020B0604020202020204" pitchFamily="34" charset="0"/>
              <a:cs typeface="Arial" panose="020B0604020202020204" pitchFamily="34" charset="0"/>
            </a:rPr>
            <a:t>Secretos bancario, fiduciario, industrial, comercial, fiscal, bursátil y postal. </a:t>
          </a:r>
          <a:endParaRPr lang="es-MX" sz="1600" dirty="0">
            <a:latin typeface="Arial" panose="020B0604020202020204" pitchFamily="34" charset="0"/>
            <a:cs typeface="Arial" panose="020B0604020202020204" pitchFamily="34" charset="0"/>
          </a:endParaRPr>
        </a:p>
      </dgm:t>
    </dgm:pt>
    <dgm:pt modelId="{5542416D-5C8A-43E1-A93E-1CF745B67D27}" type="parTrans" cxnId="{0BD4C23E-C461-4E09-998D-710D5171DC15}">
      <dgm:prSet/>
      <dgm:spPr/>
      <dgm:t>
        <a:bodyPr/>
        <a:lstStyle/>
        <a:p>
          <a:pPr algn="just"/>
          <a:endParaRPr lang="es-MX" sz="2400">
            <a:latin typeface="Arial" panose="020B0604020202020204" pitchFamily="34" charset="0"/>
            <a:cs typeface="Arial" panose="020B0604020202020204" pitchFamily="34" charset="0"/>
          </a:endParaRPr>
        </a:p>
      </dgm:t>
    </dgm:pt>
    <dgm:pt modelId="{0608BB66-3C06-4D8A-BDC0-7EB2BD9ED437}" type="sibTrans" cxnId="{0BD4C23E-C461-4E09-998D-710D5171DC15}">
      <dgm:prSet/>
      <dgm:spPr/>
      <dgm:t>
        <a:bodyPr/>
        <a:lstStyle/>
        <a:p>
          <a:pPr algn="just"/>
          <a:endParaRPr lang="es-MX" sz="2400">
            <a:latin typeface="Arial" panose="020B0604020202020204" pitchFamily="34" charset="0"/>
            <a:cs typeface="Arial" panose="020B0604020202020204" pitchFamily="34" charset="0"/>
          </a:endParaRPr>
        </a:p>
      </dgm:t>
    </dgm:pt>
    <dgm:pt modelId="{5A15DAE7-62F0-45D7-9C76-44077EA26362}">
      <dgm:prSet custT="1"/>
      <dgm:spPr/>
      <dgm:t>
        <a:bodyPr/>
        <a:lstStyle/>
        <a:p>
          <a:pPr algn="just" rtl="0">
            <a:lnSpc>
              <a:spcPct val="100000"/>
            </a:lnSpc>
            <a:spcAft>
              <a:spcPts val="0"/>
            </a:spcAft>
          </a:pPr>
          <a:r>
            <a:rPr lang="es-MX" sz="1600" smtClean="0">
              <a:latin typeface="Arial" panose="020B0604020202020204" pitchFamily="34" charset="0"/>
              <a:cs typeface="Arial" panose="020B0604020202020204" pitchFamily="34" charset="0"/>
            </a:rPr>
            <a:t>La información que presenten los particulares a los sujetos obligados, siempre que tengan el derecho a ello, de conformidad con lo dispuesto por las leyes o los tratados internacionales.</a:t>
          </a:r>
          <a:endParaRPr lang="es-MX" sz="1600">
            <a:latin typeface="Arial" panose="020B0604020202020204" pitchFamily="34" charset="0"/>
            <a:cs typeface="Arial" panose="020B0604020202020204" pitchFamily="34" charset="0"/>
          </a:endParaRPr>
        </a:p>
      </dgm:t>
    </dgm:pt>
    <dgm:pt modelId="{8E9A927C-CF88-4685-9462-3E0CEF1F4CFD}" type="parTrans" cxnId="{A27021B7-C451-4946-80F7-1569C76BE81C}">
      <dgm:prSet/>
      <dgm:spPr/>
      <dgm:t>
        <a:bodyPr/>
        <a:lstStyle/>
        <a:p>
          <a:pPr algn="just"/>
          <a:endParaRPr lang="es-MX" sz="2400">
            <a:latin typeface="Arial" panose="020B0604020202020204" pitchFamily="34" charset="0"/>
            <a:cs typeface="Arial" panose="020B0604020202020204" pitchFamily="34" charset="0"/>
          </a:endParaRPr>
        </a:p>
      </dgm:t>
    </dgm:pt>
    <dgm:pt modelId="{5B8EFB0C-8C90-404B-9B49-71AEDEC38534}" type="sibTrans" cxnId="{A27021B7-C451-4946-80F7-1569C76BE81C}">
      <dgm:prSet/>
      <dgm:spPr/>
      <dgm:t>
        <a:bodyPr/>
        <a:lstStyle/>
        <a:p>
          <a:pPr algn="just"/>
          <a:endParaRPr lang="es-MX" sz="2400">
            <a:latin typeface="Arial" panose="020B0604020202020204" pitchFamily="34" charset="0"/>
            <a:cs typeface="Arial" panose="020B0604020202020204" pitchFamily="34" charset="0"/>
          </a:endParaRPr>
        </a:p>
      </dgm:t>
    </dgm:pt>
    <dgm:pt modelId="{1639F362-B5B4-4E65-9301-8A48CA55F0BF}" type="pres">
      <dgm:prSet presAssocID="{3FF174E0-93BF-4B24-BA67-7DB14B51EEDC}" presName="linearFlow" presStyleCnt="0">
        <dgm:presLayoutVars>
          <dgm:dir/>
          <dgm:resizeHandles val="exact"/>
        </dgm:presLayoutVars>
      </dgm:prSet>
      <dgm:spPr/>
      <dgm:t>
        <a:bodyPr/>
        <a:lstStyle/>
        <a:p>
          <a:endParaRPr lang="es-MX"/>
        </a:p>
      </dgm:t>
    </dgm:pt>
    <dgm:pt modelId="{D0D3D6C8-8EEF-4839-8CA4-ED7497ECAAD3}" type="pres">
      <dgm:prSet presAssocID="{4B1A10CB-2D48-4730-86E2-F23826D1BD86}" presName="composite" presStyleCnt="0"/>
      <dgm:spPr/>
      <dgm:t>
        <a:bodyPr/>
        <a:lstStyle/>
        <a:p>
          <a:endParaRPr lang="es-MX"/>
        </a:p>
      </dgm:t>
    </dgm:pt>
    <dgm:pt modelId="{489F3C43-C3F9-4DB2-9544-70CCB1AE2B9A}" type="pres">
      <dgm:prSet presAssocID="{4B1A10CB-2D48-4730-86E2-F23826D1BD86}" presName="imgShp" presStyleLbl="fgImgPlace1" presStyleIdx="0" presStyleCnt="3"/>
      <dgm:spPr>
        <a:blipFill rotWithShape="1">
          <a:blip xmlns:r="http://schemas.openxmlformats.org/officeDocument/2006/relationships" r:embed="rId1"/>
          <a:stretch>
            <a:fillRect/>
          </a:stretch>
        </a:blipFill>
      </dgm:spPr>
      <dgm:t>
        <a:bodyPr/>
        <a:lstStyle/>
        <a:p>
          <a:endParaRPr lang="es-MX"/>
        </a:p>
      </dgm:t>
    </dgm:pt>
    <dgm:pt modelId="{020A3F8E-FC68-4A97-A53F-034033A2E8EB}" type="pres">
      <dgm:prSet presAssocID="{4B1A10CB-2D48-4730-86E2-F23826D1BD86}" presName="txShp" presStyleLbl="node1" presStyleIdx="0" presStyleCnt="3" custScaleX="108057">
        <dgm:presLayoutVars>
          <dgm:bulletEnabled val="1"/>
        </dgm:presLayoutVars>
      </dgm:prSet>
      <dgm:spPr/>
      <dgm:t>
        <a:bodyPr/>
        <a:lstStyle/>
        <a:p>
          <a:endParaRPr lang="es-MX"/>
        </a:p>
      </dgm:t>
    </dgm:pt>
    <dgm:pt modelId="{5F68B687-98C3-497E-B70F-2EBA11674864}" type="pres">
      <dgm:prSet presAssocID="{AD01ED61-DAC0-4266-AEEE-6B95284228FD}" presName="spacing" presStyleCnt="0"/>
      <dgm:spPr/>
      <dgm:t>
        <a:bodyPr/>
        <a:lstStyle/>
        <a:p>
          <a:endParaRPr lang="es-MX"/>
        </a:p>
      </dgm:t>
    </dgm:pt>
    <dgm:pt modelId="{F545C376-209D-4D49-AC30-BE71E7C1FD34}" type="pres">
      <dgm:prSet presAssocID="{CB8597FB-FA82-48D9-834A-100A63A7DB89}" presName="composite" presStyleCnt="0"/>
      <dgm:spPr/>
      <dgm:t>
        <a:bodyPr/>
        <a:lstStyle/>
        <a:p>
          <a:endParaRPr lang="es-MX"/>
        </a:p>
      </dgm:t>
    </dgm:pt>
    <dgm:pt modelId="{7279C37A-1F9B-45F5-8E34-845E5F9D111F}" type="pres">
      <dgm:prSet presAssocID="{CB8597FB-FA82-48D9-834A-100A63A7DB89}" presName="imgShp" presStyleLbl="fgImgPlace1" presStyleIdx="1" presStyleCnt="3"/>
      <dgm:spPr>
        <a:blipFill rotWithShape="1">
          <a:blip xmlns:r="http://schemas.openxmlformats.org/officeDocument/2006/relationships" r:embed="rId2"/>
          <a:stretch>
            <a:fillRect/>
          </a:stretch>
        </a:blipFill>
      </dgm:spPr>
      <dgm:t>
        <a:bodyPr/>
        <a:lstStyle/>
        <a:p>
          <a:endParaRPr lang="es-MX"/>
        </a:p>
      </dgm:t>
    </dgm:pt>
    <dgm:pt modelId="{AB32CA9A-DD4B-46F4-9A26-0A4F463B0ED3}" type="pres">
      <dgm:prSet presAssocID="{CB8597FB-FA82-48D9-834A-100A63A7DB89}" presName="txShp" presStyleLbl="node1" presStyleIdx="1" presStyleCnt="3" custScaleX="108057">
        <dgm:presLayoutVars>
          <dgm:bulletEnabled val="1"/>
        </dgm:presLayoutVars>
      </dgm:prSet>
      <dgm:spPr/>
      <dgm:t>
        <a:bodyPr/>
        <a:lstStyle/>
        <a:p>
          <a:endParaRPr lang="es-MX"/>
        </a:p>
      </dgm:t>
    </dgm:pt>
    <dgm:pt modelId="{055F0017-99BA-45C8-9EC7-89093398805E}" type="pres">
      <dgm:prSet presAssocID="{0608BB66-3C06-4D8A-BDC0-7EB2BD9ED437}" presName="spacing" presStyleCnt="0"/>
      <dgm:spPr/>
      <dgm:t>
        <a:bodyPr/>
        <a:lstStyle/>
        <a:p>
          <a:endParaRPr lang="es-MX"/>
        </a:p>
      </dgm:t>
    </dgm:pt>
    <dgm:pt modelId="{2712953B-8449-4D43-9DE0-B5397563B74D}" type="pres">
      <dgm:prSet presAssocID="{5A15DAE7-62F0-45D7-9C76-44077EA26362}" presName="composite" presStyleCnt="0"/>
      <dgm:spPr/>
      <dgm:t>
        <a:bodyPr/>
        <a:lstStyle/>
        <a:p>
          <a:endParaRPr lang="es-MX"/>
        </a:p>
      </dgm:t>
    </dgm:pt>
    <dgm:pt modelId="{71111EEC-1DB8-4239-8DD7-88B4B7ABC0FD}" type="pres">
      <dgm:prSet presAssocID="{5A15DAE7-62F0-45D7-9C76-44077EA26362}" presName="imgShp" presStyleLbl="fgImgPlace1" presStyleIdx="2" presStyleCnt="3"/>
      <dgm:spPr>
        <a:blipFill rotWithShape="1">
          <a:blip xmlns:r="http://schemas.openxmlformats.org/officeDocument/2006/relationships" r:embed="rId3"/>
          <a:stretch>
            <a:fillRect/>
          </a:stretch>
        </a:blipFill>
      </dgm:spPr>
      <dgm:t>
        <a:bodyPr/>
        <a:lstStyle/>
        <a:p>
          <a:endParaRPr lang="es-MX"/>
        </a:p>
      </dgm:t>
    </dgm:pt>
    <dgm:pt modelId="{06133D2E-3876-4F5A-B05D-28467ACA33C1}" type="pres">
      <dgm:prSet presAssocID="{5A15DAE7-62F0-45D7-9C76-44077EA26362}" presName="txShp" presStyleLbl="node1" presStyleIdx="2" presStyleCnt="3" custScaleX="108057">
        <dgm:presLayoutVars>
          <dgm:bulletEnabled val="1"/>
        </dgm:presLayoutVars>
      </dgm:prSet>
      <dgm:spPr/>
      <dgm:t>
        <a:bodyPr/>
        <a:lstStyle/>
        <a:p>
          <a:endParaRPr lang="es-MX"/>
        </a:p>
      </dgm:t>
    </dgm:pt>
  </dgm:ptLst>
  <dgm:cxnLst>
    <dgm:cxn modelId="{0BD4C23E-C461-4E09-998D-710D5171DC15}" srcId="{3FF174E0-93BF-4B24-BA67-7DB14B51EEDC}" destId="{CB8597FB-FA82-48D9-834A-100A63A7DB89}" srcOrd="1" destOrd="0" parTransId="{5542416D-5C8A-43E1-A93E-1CF745B67D27}" sibTransId="{0608BB66-3C06-4D8A-BDC0-7EB2BD9ED437}"/>
    <dgm:cxn modelId="{5AFDC41B-B0EE-472F-B7DC-428FB0E6ACC2}" type="presOf" srcId="{CB8597FB-FA82-48D9-834A-100A63A7DB89}" destId="{AB32CA9A-DD4B-46F4-9A26-0A4F463B0ED3}" srcOrd="0" destOrd="0" presId="urn:microsoft.com/office/officeart/2005/8/layout/vList3#1"/>
    <dgm:cxn modelId="{9461C203-A1A1-45C9-859D-AD5BE949A1B5}" type="presOf" srcId="{4B1A10CB-2D48-4730-86E2-F23826D1BD86}" destId="{020A3F8E-FC68-4A97-A53F-034033A2E8EB}" srcOrd="0" destOrd="0" presId="urn:microsoft.com/office/officeart/2005/8/layout/vList3#1"/>
    <dgm:cxn modelId="{70B34C21-CD02-4132-B708-356E7E4A3E52}" type="presOf" srcId="{3FF174E0-93BF-4B24-BA67-7DB14B51EEDC}" destId="{1639F362-B5B4-4E65-9301-8A48CA55F0BF}" srcOrd="0" destOrd="0" presId="urn:microsoft.com/office/officeart/2005/8/layout/vList3#1"/>
    <dgm:cxn modelId="{3EC654C3-6E34-498B-97F0-7E0A579ADC8C}" type="presOf" srcId="{5A15DAE7-62F0-45D7-9C76-44077EA26362}" destId="{06133D2E-3876-4F5A-B05D-28467ACA33C1}" srcOrd="0" destOrd="0" presId="urn:microsoft.com/office/officeart/2005/8/layout/vList3#1"/>
    <dgm:cxn modelId="{8DBE5133-C73E-4E87-A1BD-202273A3FBCC}" srcId="{3FF174E0-93BF-4B24-BA67-7DB14B51EEDC}" destId="{4B1A10CB-2D48-4730-86E2-F23826D1BD86}" srcOrd="0" destOrd="0" parTransId="{80A396B0-491F-47C5-BB29-E4B131A7C980}" sibTransId="{AD01ED61-DAC0-4266-AEEE-6B95284228FD}"/>
    <dgm:cxn modelId="{A27021B7-C451-4946-80F7-1569C76BE81C}" srcId="{3FF174E0-93BF-4B24-BA67-7DB14B51EEDC}" destId="{5A15DAE7-62F0-45D7-9C76-44077EA26362}" srcOrd="2" destOrd="0" parTransId="{8E9A927C-CF88-4685-9462-3E0CEF1F4CFD}" sibTransId="{5B8EFB0C-8C90-404B-9B49-71AEDEC38534}"/>
    <dgm:cxn modelId="{18335E88-0B06-4B55-B689-CC97B7106083}" type="presParOf" srcId="{1639F362-B5B4-4E65-9301-8A48CA55F0BF}" destId="{D0D3D6C8-8EEF-4839-8CA4-ED7497ECAAD3}" srcOrd="0" destOrd="0" presId="urn:microsoft.com/office/officeart/2005/8/layout/vList3#1"/>
    <dgm:cxn modelId="{C8125485-5A6D-449C-95CB-4B738877C819}" type="presParOf" srcId="{D0D3D6C8-8EEF-4839-8CA4-ED7497ECAAD3}" destId="{489F3C43-C3F9-4DB2-9544-70CCB1AE2B9A}" srcOrd="0" destOrd="0" presId="urn:microsoft.com/office/officeart/2005/8/layout/vList3#1"/>
    <dgm:cxn modelId="{655102D9-FFB2-4748-91EF-959461B5F871}" type="presParOf" srcId="{D0D3D6C8-8EEF-4839-8CA4-ED7497ECAAD3}" destId="{020A3F8E-FC68-4A97-A53F-034033A2E8EB}" srcOrd="1" destOrd="0" presId="urn:microsoft.com/office/officeart/2005/8/layout/vList3#1"/>
    <dgm:cxn modelId="{99629661-DB9B-4EFA-8C01-1837F244F969}" type="presParOf" srcId="{1639F362-B5B4-4E65-9301-8A48CA55F0BF}" destId="{5F68B687-98C3-497E-B70F-2EBA11674864}" srcOrd="1" destOrd="0" presId="urn:microsoft.com/office/officeart/2005/8/layout/vList3#1"/>
    <dgm:cxn modelId="{529E59B3-9980-4475-8D12-9E0FC066CF3C}" type="presParOf" srcId="{1639F362-B5B4-4E65-9301-8A48CA55F0BF}" destId="{F545C376-209D-4D49-AC30-BE71E7C1FD34}" srcOrd="2" destOrd="0" presId="urn:microsoft.com/office/officeart/2005/8/layout/vList3#1"/>
    <dgm:cxn modelId="{33EB4FF4-C552-42DD-AAD0-B408C9FBEA46}" type="presParOf" srcId="{F545C376-209D-4D49-AC30-BE71E7C1FD34}" destId="{7279C37A-1F9B-45F5-8E34-845E5F9D111F}" srcOrd="0" destOrd="0" presId="urn:microsoft.com/office/officeart/2005/8/layout/vList3#1"/>
    <dgm:cxn modelId="{4ABD8642-02AA-418A-B81E-71CD5B96F338}" type="presParOf" srcId="{F545C376-209D-4D49-AC30-BE71E7C1FD34}" destId="{AB32CA9A-DD4B-46F4-9A26-0A4F463B0ED3}" srcOrd="1" destOrd="0" presId="urn:microsoft.com/office/officeart/2005/8/layout/vList3#1"/>
    <dgm:cxn modelId="{3D81D2B7-5D5A-47F1-BB15-0FE1D95F1AEA}" type="presParOf" srcId="{1639F362-B5B4-4E65-9301-8A48CA55F0BF}" destId="{055F0017-99BA-45C8-9EC7-89093398805E}" srcOrd="3" destOrd="0" presId="urn:microsoft.com/office/officeart/2005/8/layout/vList3#1"/>
    <dgm:cxn modelId="{D1BFCC0E-FAF4-4D63-A982-BDDE201DD00F}" type="presParOf" srcId="{1639F362-B5B4-4E65-9301-8A48CA55F0BF}" destId="{2712953B-8449-4D43-9DE0-B5397563B74D}" srcOrd="4" destOrd="0" presId="urn:microsoft.com/office/officeart/2005/8/layout/vList3#1"/>
    <dgm:cxn modelId="{E083E881-CD7B-45CC-9D85-D0A6EEBD0555}" type="presParOf" srcId="{2712953B-8449-4D43-9DE0-B5397563B74D}" destId="{71111EEC-1DB8-4239-8DD7-88B4B7ABC0FD}" srcOrd="0" destOrd="0" presId="urn:microsoft.com/office/officeart/2005/8/layout/vList3#1"/>
    <dgm:cxn modelId="{735EB2A5-DFCF-4E3A-8C3F-B0A2DF8BF7E6}" type="presParOf" srcId="{2712953B-8449-4D43-9DE0-B5397563B74D}" destId="{06133D2E-3876-4F5A-B05D-28467ACA33C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82805-55A8-4ACB-9C8B-6EE6C88C4AB6}"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MX"/>
        </a:p>
      </dgm:t>
    </dgm:pt>
    <dgm:pt modelId="{0068372B-728F-4D9E-83F5-AFC02D2A33CA}">
      <dgm:prSet phldrT="[Texto]" custT="1"/>
      <dgm:spPr/>
      <dgm:t>
        <a:bodyPr/>
        <a:lstStyle/>
        <a:p>
          <a:pPr>
            <a:lnSpc>
              <a:spcPct val="100000"/>
            </a:lnSpc>
          </a:pPr>
          <a:r>
            <a:rPr lang="es-MX" sz="1800" dirty="0" smtClean="0"/>
            <a:t>Características</a:t>
          </a:r>
          <a:endParaRPr lang="es-MX" sz="1800" dirty="0"/>
        </a:p>
      </dgm:t>
    </dgm:pt>
    <dgm:pt modelId="{D1212DFF-D59F-45F1-9FCE-B59E225EF92F}" type="parTrans" cxnId="{A1682022-9A12-4D3A-A622-C8B8736160BB}">
      <dgm:prSet/>
      <dgm:spPr/>
      <dgm:t>
        <a:bodyPr/>
        <a:lstStyle/>
        <a:p>
          <a:pPr>
            <a:lnSpc>
              <a:spcPct val="100000"/>
            </a:lnSpc>
          </a:pPr>
          <a:endParaRPr lang="es-MX" sz="1500"/>
        </a:p>
      </dgm:t>
    </dgm:pt>
    <dgm:pt modelId="{BC382013-277B-4B75-A15A-2473418610A3}" type="sibTrans" cxnId="{A1682022-9A12-4D3A-A622-C8B8736160BB}">
      <dgm:prSet/>
      <dgm:spPr/>
      <dgm:t>
        <a:bodyPr/>
        <a:lstStyle/>
        <a:p>
          <a:pPr>
            <a:lnSpc>
              <a:spcPct val="100000"/>
            </a:lnSpc>
          </a:pPr>
          <a:endParaRPr lang="es-MX" sz="1500"/>
        </a:p>
      </dgm:t>
    </dgm:pt>
    <dgm:pt modelId="{EC395F5E-8E79-40C4-8258-F0F917338807}">
      <dgm:prSet phldrT="[Texto]" custT="1"/>
      <dgm:spPr/>
      <dgm:t>
        <a:bodyPr/>
        <a:lstStyle/>
        <a:p>
          <a:pPr>
            <a:lnSpc>
              <a:spcPct val="100000"/>
            </a:lnSpc>
          </a:pPr>
          <a:r>
            <a:rPr lang="es-MX" sz="1600" dirty="0" smtClean="0"/>
            <a:t>La confidencialidad de la información NO está sujeta a temporalidad (Artículo 186).</a:t>
          </a:r>
          <a:endParaRPr lang="es-MX" sz="1600" dirty="0"/>
        </a:p>
      </dgm:t>
    </dgm:pt>
    <dgm:pt modelId="{9BA121F7-77B7-4ED8-AC4D-57357FC2EC5F}" type="parTrans" cxnId="{F55AAAB9-065A-46CA-8BFE-B7C0F27081DD}">
      <dgm:prSet custT="1"/>
      <dgm:spPr/>
      <dgm:t>
        <a:bodyPr/>
        <a:lstStyle/>
        <a:p>
          <a:pPr>
            <a:lnSpc>
              <a:spcPct val="100000"/>
            </a:lnSpc>
          </a:pPr>
          <a:endParaRPr lang="es-MX" sz="1500"/>
        </a:p>
      </dgm:t>
    </dgm:pt>
    <dgm:pt modelId="{42074243-7074-46C9-BA37-C52F0EE6ACC0}" type="sibTrans" cxnId="{F55AAAB9-065A-46CA-8BFE-B7C0F27081DD}">
      <dgm:prSet/>
      <dgm:spPr/>
      <dgm:t>
        <a:bodyPr/>
        <a:lstStyle/>
        <a:p>
          <a:pPr>
            <a:lnSpc>
              <a:spcPct val="100000"/>
            </a:lnSpc>
          </a:pPr>
          <a:endParaRPr lang="es-MX" sz="1500"/>
        </a:p>
      </dgm:t>
    </dgm:pt>
    <dgm:pt modelId="{7D7EB94E-EC8E-4CA2-876A-7A8F616B4C0F}">
      <dgm:prSet phldrT="[Texto]" custT="1"/>
      <dgm:spPr/>
      <dgm:t>
        <a:bodyPr/>
        <a:lstStyle/>
        <a:p>
          <a:pPr>
            <a:lnSpc>
              <a:spcPct val="100000"/>
            </a:lnSpc>
          </a:pPr>
          <a:r>
            <a:rPr lang="es-MX" sz="1600" dirty="0" smtClean="0"/>
            <a:t>El acceso a información confidencial requieren obtener el consentimiento de los particulares titulares de la información (Artículo 191), salvo:</a:t>
          </a:r>
          <a:endParaRPr lang="es-MX" sz="1600" dirty="0"/>
        </a:p>
      </dgm:t>
    </dgm:pt>
    <dgm:pt modelId="{C3D6726E-AD43-4EDF-AA1A-9EB471E205AD}" type="parTrans" cxnId="{D56E8A03-336A-4065-BB96-D8FE7B4E3915}">
      <dgm:prSet custT="1"/>
      <dgm:spPr/>
      <dgm:t>
        <a:bodyPr/>
        <a:lstStyle/>
        <a:p>
          <a:pPr>
            <a:lnSpc>
              <a:spcPct val="100000"/>
            </a:lnSpc>
          </a:pPr>
          <a:endParaRPr lang="es-MX" sz="1500"/>
        </a:p>
      </dgm:t>
    </dgm:pt>
    <dgm:pt modelId="{0535623E-0940-48B0-8C83-B908B9E404BB}" type="sibTrans" cxnId="{D56E8A03-336A-4065-BB96-D8FE7B4E3915}">
      <dgm:prSet/>
      <dgm:spPr/>
      <dgm:t>
        <a:bodyPr/>
        <a:lstStyle/>
        <a:p>
          <a:pPr>
            <a:lnSpc>
              <a:spcPct val="100000"/>
            </a:lnSpc>
          </a:pPr>
          <a:endParaRPr lang="es-MX" sz="1500"/>
        </a:p>
      </dgm:t>
    </dgm:pt>
    <dgm:pt modelId="{4B6F1429-53EC-4A2C-9672-53C7B8A1CC09}">
      <dgm:prSet phldrT="[Texto]" custT="1"/>
      <dgm:spPr/>
      <dgm:t>
        <a:bodyPr/>
        <a:lstStyle/>
        <a:p>
          <a:pPr algn="just">
            <a:lnSpc>
              <a:spcPct val="100000"/>
            </a:lnSpc>
          </a:pPr>
          <a:r>
            <a:rPr lang="es-MX" sz="1600" dirty="0" smtClean="0"/>
            <a:t>- La información que se encuentre en registros públicos o fuentes de acceso público; </a:t>
          </a:r>
        </a:p>
        <a:p>
          <a:pPr algn="just">
            <a:lnSpc>
              <a:spcPct val="100000"/>
            </a:lnSpc>
          </a:pPr>
          <a:r>
            <a:rPr lang="es-MX" sz="1600" dirty="0" smtClean="0"/>
            <a:t>- Por ley tenga el carácter de pública; </a:t>
          </a:r>
        </a:p>
        <a:p>
          <a:pPr algn="just">
            <a:lnSpc>
              <a:spcPct val="100000"/>
            </a:lnSpc>
          </a:pPr>
          <a:r>
            <a:rPr lang="es-MX" sz="1600" dirty="0" smtClean="0"/>
            <a:t>- Exista una orden judicial; </a:t>
          </a:r>
        </a:p>
        <a:p>
          <a:pPr algn="just">
            <a:lnSpc>
              <a:spcPct val="100000"/>
            </a:lnSpc>
          </a:pPr>
          <a:r>
            <a:rPr lang="es-MX" sz="1600" dirty="0" smtClean="0"/>
            <a:t>- Por razones de salubridad general, o para proteger los derechos de terceros, se requiera su publicación, o </a:t>
          </a:r>
        </a:p>
        <a:p>
          <a:pPr algn="just">
            <a:lnSpc>
              <a:spcPct val="100000"/>
            </a:lnSpc>
          </a:pPr>
          <a:r>
            <a:rPr lang="es-MX" sz="1600" dirty="0" smtClean="0"/>
            <a:t>- Cuando se transmita entre sujetos obligados y entre éstos y los sujetos de derecho internacional, en términos de los tratados y los acuerdos interinstitucionales, siempre y cuando la información se utilice para el ejercicio de facultades propias de los mismos. </a:t>
          </a:r>
          <a:endParaRPr lang="es-MX" sz="1600" dirty="0"/>
        </a:p>
      </dgm:t>
    </dgm:pt>
    <dgm:pt modelId="{F699A488-F2B4-4E89-A3D7-50E0254D7735}" type="parTrans" cxnId="{8D2C193B-71E4-4222-8AAD-264BE394FC63}">
      <dgm:prSet custT="1"/>
      <dgm:spPr/>
      <dgm:t>
        <a:bodyPr/>
        <a:lstStyle/>
        <a:p>
          <a:pPr>
            <a:lnSpc>
              <a:spcPct val="100000"/>
            </a:lnSpc>
          </a:pPr>
          <a:endParaRPr lang="es-MX" sz="1500"/>
        </a:p>
      </dgm:t>
    </dgm:pt>
    <dgm:pt modelId="{CD842A21-EDA0-40A5-A335-CF1F3A63E8B7}" type="sibTrans" cxnId="{8D2C193B-71E4-4222-8AAD-264BE394FC63}">
      <dgm:prSet/>
      <dgm:spPr/>
      <dgm:t>
        <a:bodyPr/>
        <a:lstStyle/>
        <a:p>
          <a:pPr>
            <a:lnSpc>
              <a:spcPct val="100000"/>
            </a:lnSpc>
          </a:pPr>
          <a:endParaRPr lang="es-MX" sz="1500"/>
        </a:p>
      </dgm:t>
    </dgm:pt>
    <dgm:pt modelId="{0DF16F98-2DB2-43C3-832C-88F8D8080C55}" type="pres">
      <dgm:prSet presAssocID="{E4782805-55A8-4ACB-9C8B-6EE6C88C4AB6}" presName="diagram" presStyleCnt="0">
        <dgm:presLayoutVars>
          <dgm:chPref val="1"/>
          <dgm:dir/>
          <dgm:animOne val="branch"/>
          <dgm:animLvl val="lvl"/>
          <dgm:resizeHandles val="exact"/>
        </dgm:presLayoutVars>
      </dgm:prSet>
      <dgm:spPr/>
      <dgm:t>
        <a:bodyPr/>
        <a:lstStyle/>
        <a:p>
          <a:endParaRPr lang="es-MX"/>
        </a:p>
      </dgm:t>
    </dgm:pt>
    <dgm:pt modelId="{22404ED3-9405-4E58-ACC0-0B42937DEB19}" type="pres">
      <dgm:prSet presAssocID="{0068372B-728F-4D9E-83F5-AFC02D2A33CA}" presName="root1" presStyleCnt="0"/>
      <dgm:spPr/>
    </dgm:pt>
    <dgm:pt modelId="{6E2168D7-3DEC-4E4C-807E-A7828009CCD3}" type="pres">
      <dgm:prSet presAssocID="{0068372B-728F-4D9E-83F5-AFC02D2A33CA}" presName="LevelOneTextNode" presStyleLbl="node0" presStyleIdx="0" presStyleCnt="1" custScaleX="118340">
        <dgm:presLayoutVars>
          <dgm:chPref val="3"/>
        </dgm:presLayoutVars>
      </dgm:prSet>
      <dgm:spPr/>
      <dgm:t>
        <a:bodyPr/>
        <a:lstStyle/>
        <a:p>
          <a:endParaRPr lang="es-MX"/>
        </a:p>
      </dgm:t>
    </dgm:pt>
    <dgm:pt modelId="{DECC2233-C8C9-4B79-B8E2-8903C0554174}" type="pres">
      <dgm:prSet presAssocID="{0068372B-728F-4D9E-83F5-AFC02D2A33CA}" presName="level2hierChild" presStyleCnt="0"/>
      <dgm:spPr/>
    </dgm:pt>
    <dgm:pt modelId="{7263786C-C987-4736-93BA-79C84D91CCE7}" type="pres">
      <dgm:prSet presAssocID="{9BA121F7-77B7-4ED8-AC4D-57357FC2EC5F}" presName="conn2-1" presStyleLbl="parChTrans1D2" presStyleIdx="0" presStyleCnt="2"/>
      <dgm:spPr/>
      <dgm:t>
        <a:bodyPr/>
        <a:lstStyle/>
        <a:p>
          <a:endParaRPr lang="es-MX"/>
        </a:p>
      </dgm:t>
    </dgm:pt>
    <dgm:pt modelId="{E9D2E946-6A45-4353-BF32-18C5A4ED7D52}" type="pres">
      <dgm:prSet presAssocID="{9BA121F7-77B7-4ED8-AC4D-57357FC2EC5F}" presName="connTx" presStyleLbl="parChTrans1D2" presStyleIdx="0" presStyleCnt="2"/>
      <dgm:spPr/>
      <dgm:t>
        <a:bodyPr/>
        <a:lstStyle/>
        <a:p>
          <a:endParaRPr lang="es-MX"/>
        </a:p>
      </dgm:t>
    </dgm:pt>
    <dgm:pt modelId="{65DCAB8A-DF28-4F85-A3D6-36D341FEC57F}" type="pres">
      <dgm:prSet presAssocID="{EC395F5E-8E79-40C4-8258-F0F917338807}" presName="root2" presStyleCnt="0"/>
      <dgm:spPr/>
    </dgm:pt>
    <dgm:pt modelId="{3334A224-8909-4863-AF0B-1F5C667B26A6}" type="pres">
      <dgm:prSet presAssocID="{EC395F5E-8E79-40C4-8258-F0F917338807}" presName="LevelTwoTextNode" presStyleLbl="node2" presStyleIdx="0" presStyleCnt="2" custScaleX="157835" custScaleY="222982" custLinFactNeighborX="-23950" custLinFactNeighborY="-31086">
        <dgm:presLayoutVars>
          <dgm:chPref val="3"/>
        </dgm:presLayoutVars>
      </dgm:prSet>
      <dgm:spPr/>
      <dgm:t>
        <a:bodyPr/>
        <a:lstStyle/>
        <a:p>
          <a:endParaRPr lang="es-MX"/>
        </a:p>
      </dgm:t>
    </dgm:pt>
    <dgm:pt modelId="{CD0C3E0F-67E3-4549-AAC8-B7033F8EDDBD}" type="pres">
      <dgm:prSet presAssocID="{EC395F5E-8E79-40C4-8258-F0F917338807}" presName="level3hierChild" presStyleCnt="0"/>
      <dgm:spPr/>
    </dgm:pt>
    <dgm:pt modelId="{E5970EB9-E9C0-4D4E-8E3D-CBE6D919C29E}" type="pres">
      <dgm:prSet presAssocID="{C3D6726E-AD43-4EDF-AA1A-9EB471E205AD}" presName="conn2-1" presStyleLbl="parChTrans1D2" presStyleIdx="1" presStyleCnt="2"/>
      <dgm:spPr/>
      <dgm:t>
        <a:bodyPr/>
        <a:lstStyle/>
        <a:p>
          <a:endParaRPr lang="es-MX"/>
        </a:p>
      </dgm:t>
    </dgm:pt>
    <dgm:pt modelId="{EAAAF8E1-651B-4DE2-BB79-D3697861A514}" type="pres">
      <dgm:prSet presAssocID="{C3D6726E-AD43-4EDF-AA1A-9EB471E205AD}" presName="connTx" presStyleLbl="parChTrans1D2" presStyleIdx="1" presStyleCnt="2"/>
      <dgm:spPr/>
      <dgm:t>
        <a:bodyPr/>
        <a:lstStyle/>
        <a:p>
          <a:endParaRPr lang="es-MX"/>
        </a:p>
      </dgm:t>
    </dgm:pt>
    <dgm:pt modelId="{854F06F3-2C5E-4A49-897B-935D470143A3}" type="pres">
      <dgm:prSet presAssocID="{7D7EB94E-EC8E-4CA2-876A-7A8F616B4C0F}" presName="root2" presStyleCnt="0"/>
      <dgm:spPr/>
    </dgm:pt>
    <dgm:pt modelId="{EDF96E41-31B4-4703-B101-10B8A7731DAE}" type="pres">
      <dgm:prSet presAssocID="{7D7EB94E-EC8E-4CA2-876A-7A8F616B4C0F}" presName="LevelTwoTextNode" presStyleLbl="node2" presStyleIdx="1" presStyleCnt="2" custScaleX="146082" custScaleY="391554" custLinFactNeighborX="-23480" custLinFactNeighborY="33912">
        <dgm:presLayoutVars>
          <dgm:chPref val="3"/>
        </dgm:presLayoutVars>
      </dgm:prSet>
      <dgm:spPr/>
      <dgm:t>
        <a:bodyPr/>
        <a:lstStyle/>
        <a:p>
          <a:endParaRPr lang="es-MX"/>
        </a:p>
      </dgm:t>
    </dgm:pt>
    <dgm:pt modelId="{FF65E66B-4B48-49E0-9B47-9BA8FF045F72}" type="pres">
      <dgm:prSet presAssocID="{7D7EB94E-EC8E-4CA2-876A-7A8F616B4C0F}" presName="level3hierChild" presStyleCnt="0"/>
      <dgm:spPr/>
    </dgm:pt>
    <dgm:pt modelId="{72B08219-C914-451B-9361-4B4981F07C6A}" type="pres">
      <dgm:prSet presAssocID="{F699A488-F2B4-4E89-A3D7-50E0254D7735}" presName="conn2-1" presStyleLbl="parChTrans1D3" presStyleIdx="0" presStyleCnt="1"/>
      <dgm:spPr/>
      <dgm:t>
        <a:bodyPr/>
        <a:lstStyle/>
        <a:p>
          <a:endParaRPr lang="es-MX"/>
        </a:p>
      </dgm:t>
    </dgm:pt>
    <dgm:pt modelId="{9F7C3116-9D95-418C-9F8A-E2F5A39D5732}" type="pres">
      <dgm:prSet presAssocID="{F699A488-F2B4-4E89-A3D7-50E0254D7735}" presName="connTx" presStyleLbl="parChTrans1D3" presStyleIdx="0" presStyleCnt="1"/>
      <dgm:spPr/>
      <dgm:t>
        <a:bodyPr/>
        <a:lstStyle/>
        <a:p>
          <a:endParaRPr lang="es-MX"/>
        </a:p>
      </dgm:t>
    </dgm:pt>
    <dgm:pt modelId="{AE7803ED-F8D6-45A0-AEDF-195CD55401A1}" type="pres">
      <dgm:prSet presAssocID="{4B6F1429-53EC-4A2C-9672-53C7B8A1CC09}" presName="root2" presStyleCnt="0"/>
      <dgm:spPr/>
    </dgm:pt>
    <dgm:pt modelId="{18D26F63-7731-4A92-A489-AB107B1F6F58}" type="pres">
      <dgm:prSet presAssocID="{4B6F1429-53EC-4A2C-9672-53C7B8A1CC09}" presName="LevelTwoTextNode" presStyleLbl="node3" presStyleIdx="0" presStyleCnt="1" custScaleX="341547" custScaleY="576862" custLinFactNeighborX="-7524" custLinFactNeighborY="7168">
        <dgm:presLayoutVars>
          <dgm:chPref val="3"/>
        </dgm:presLayoutVars>
      </dgm:prSet>
      <dgm:spPr/>
      <dgm:t>
        <a:bodyPr/>
        <a:lstStyle/>
        <a:p>
          <a:endParaRPr lang="es-MX"/>
        </a:p>
      </dgm:t>
    </dgm:pt>
    <dgm:pt modelId="{80212E30-EA4A-442C-90E7-6F8741E19542}" type="pres">
      <dgm:prSet presAssocID="{4B6F1429-53EC-4A2C-9672-53C7B8A1CC09}" presName="level3hierChild" presStyleCnt="0"/>
      <dgm:spPr/>
    </dgm:pt>
  </dgm:ptLst>
  <dgm:cxnLst>
    <dgm:cxn modelId="{B586C3D0-9CF6-494B-ADC0-710BABD3CBCD}" type="presOf" srcId="{4B6F1429-53EC-4A2C-9672-53C7B8A1CC09}" destId="{18D26F63-7731-4A92-A489-AB107B1F6F58}" srcOrd="0" destOrd="0" presId="urn:microsoft.com/office/officeart/2005/8/layout/hierarchy2"/>
    <dgm:cxn modelId="{EC3BB73C-3DBF-4AD6-BD8E-29BDB8FBBA9B}" type="presOf" srcId="{7D7EB94E-EC8E-4CA2-876A-7A8F616B4C0F}" destId="{EDF96E41-31B4-4703-B101-10B8A7731DAE}" srcOrd="0" destOrd="0" presId="urn:microsoft.com/office/officeart/2005/8/layout/hierarchy2"/>
    <dgm:cxn modelId="{DAE48D0C-9B7C-464A-B1B4-711BCFBBFA14}" type="presOf" srcId="{F699A488-F2B4-4E89-A3D7-50E0254D7735}" destId="{9F7C3116-9D95-418C-9F8A-E2F5A39D5732}" srcOrd="1" destOrd="0" presId="urn:microsoft.com/office/officeart/2005/8/layout/hierarchy2"/>
    <dgm:cxn modelId="{A3FF3AB3-53EB-492E-B04F-D45C71163D22}" type="presOf" srcId="{9BA121F7-77B7-4ED8-AC4D-57357FC2EC5F}" destId="{7263786C-C987-4736-93BA-79C84D91CCE7}" srcOrd="0" destOrd="0" presId="urn:microsoft.com/office/officeart/2005/8/layout/hierarchy2"/>
    <dgm:cxn modelId="{F55AAAB9-065A-46CA-8BFE-B7C0F27081DD}" srcId="{0068372B-728F-4D9E-83F5-AFC02D2A33CA}" destId="{EC395F5E-8E79-40C4-8258-F0F917338807}" srcOrd="0" destOrd="0" parTransId="{9BA121F7-77B7-4ED8-AC4D-57357FC2EC5F}" sibTransId="{42074243-7074-46C9-BA37-C52F0EE6ACC0}"/>
    <dgm:cxn modelId="{B3ED74D4-73FF-41C1-BF3D-6616339A5482}" type="presOf" srcId="{9BA121F7-77B7-4ED8-AC4D-57357FC2EC5F}" destId="{E9D2E946-6A45-4353-BF32-18C5A4ED7D52}" srcOrd="1" destOrd="0" presId="urn:microsoft.com/office/officeart/2005/8/layout/hierarchy2"/>
    <dgm:cxn modelId="{202376DA-D6B2-4C7C-81BC-0BF4B7B8AFB7}" type="presOf" srcId="{E4782805-55A8-4ACB-9C8B-6EE6C88C4AB6}" destId="{0DF16F98-2DB2-43C3-832C-88F8D8080C55}" srcOrd="0" destOrd="0" presId="urn:microsoft.com/office/officeart/2005/8/layout/hierarchy2"/>
    <dgm:cxn modelId="{36F19A37-23E1-40DD-AACF-1D80124D29C3}" type="presOf" srcId="{F699A488-F2B4-4E89-A3D7-50E0254D7735}" destId="{72B08219-C914-451B-9361-4B4981F07C6A}" srcOrd="0" destOrd="0" presId="urn:microsoft.com/office/officeart/2005/8/layout/hierarchy2"/>
    <dgm:cxn modelId="{9CDF18F0-CF40-4C97-A7B1-6D0F198BC75E}" type="presOf" srcId="{C3D6726E-AD43-4EDF-AA1A-9EB471E205AD}" destId="{E5970EB9-E9C0-4D4E-8E3D-CBE6D919C29E}" srcOrd="0" destOrd="0" presId="urn:microsoft.com/office/officeart/2005/8/layout/hierarchy2"/>
    <dgm:cxn modelId="{A1682022-9A12-4D3A-A622-C8B8736160BB}" srcId="{E4782805-55A8-4ACB-9C8B-6EE6C88C4AB6}" destId="{0068372B-728F-4D9E-83F5-AFC02D2A33CA}" srcOrd="0" destOrd="0" parTransId="{D1212DFF-D59F-45F1-9FCE-B59E225EF92F}" sibTransId="{BC382013-277B-4B75-A15A-2473418610A3}"/>
    <dgm:cxn modelId="{8D2C193B-71E4-4222-8AAD-264BE394FC63}" srcId="{7D7EB94E-EC8E-4CA2-876A-7A8F616B4C0F}" destId="{4B6F1429-53EC-4A2C-9672-53C7B8A1CC09}" srcOrd="0" destOrd="0" parTransId="{F699A488-F2B4-4E89-A3D7-50E0254D7735}" sibTransId="{CD842A21-EDA0-40A5-A335-CF1F3A63E8B7}"/>
    <dgm:cxn modelId="{56EB13CA-81FE-4993-9F77-F09F201670EB}" type="presOf" srcId="{C3D6726E-AD43-4EDF-AA1A-9EB471E205AD}" destId="{EAAAF8E1-651B-4DE2-BB79-D3697861A514}" srcOrd="1" destOrd="0" presId="urn:microsoft.com/office/officeart/2005/8/layout/hierarchy2"/>
    <dgm:cxn modelId="{A97362E7-F6B4-4873-ABE2-6EF9FD20416C}" type="presOf" srcId="{EC395F5E-8E79-40C4-8258-F0F917338807}" destId="{3334A224-8909-4863-AF0B-1F5C667B26A6}" srcOrd="0" destOrd="0" presId="urn:microsoft.com/office/officeart/2005/8/layout/hierarchy2"/>
    <dgm:cxn modelId="{D56E8A03-336A-4065-BB96-D8FE7B4E3915}" srcId="{0068372B-728F-4D9E-83F5-AFC02D2A33CA}" destId="{7D7EB94E-EC8E-4CA2-876A-7A8F616B4C0F}" srcOrd="1" destOrd="0" parTransId="{C3D6726E-AD43-4EDF-AA1A-9EB471E205AD}" sibTransId="{0535623E-0940-48B0-8C83-B908B9E404BB}"/>
    <dgm:cxn modelId="{A5CAA383-35BD-471F-A322-26DA30DAB341}" type="presOf" srcId="{0068372B-728F-4D9E-83F5-AFC02D2A33CA}" destId="{6E2168D7-3DEC-4E4C-807E-A7828009CCD3}" srcOrd="0" destOrd="0" presId="urn:microsoft.com/office/officeart/2005/8/layout/hierarchy2"/>
    <dgm:cxn modelId="{11DFDA7D-E4F6-41BA-8530-6DA3088FC1C8}" type="presParOf" srcId="{0DF16F98-2DB2-43C3-832C-88F8D8080C55}" destId="{22404ED3-9405-4E58-ACC0-0B42937DEB19}" srcOrd="0" destOrd="0" presId="urn:microsoft.com/office/officeart/2005/8/layout/hierarchy2"/>
    <dgm:cxn modelId="{96C31ADB-6221-4839-A727-3F70C4114CE7}" type="presParOf" srcId="{22404ED3-9405-4E58-ACC0-0B42937DEB19}" destId="{6E2168D7-3DEC-4E4C-807E-A7828009CCD3}" srcOrd="0" destOrd="0" presId="urn:microsoft.com/office/officeart/2005/8/layout/hierarchy2"/>
    <dgm:cxn modelId="{7838E007-B039-4006-80A1-1ABC21DD566F}" type="presParOf" srcId="{22404ED3-9405-4E58-ACC0-0B42937DEB19}" destId="{DECC2233-C8C9-4B79-B8E2-8903C0554174}" srcOrd="1" destOrd="0" presId="urn:microsoft.com/office/officeart/2005/8/layout/hierarchy2"/>
    <dgm:cxn modelId="{49C6A84E-705B-4621-B629-C2899F9A114A}" type="presParOf" srcId="{DECC2233-C8C9-4B79-B8E2-8903C0554174}" destId="{7263786C-C987-4736-93BA-79C84D91CCE7}" srcOrd="0" destOrd="0" presId="urn:microsoft.com/office/officeart/2005/8/layout/hierarchy2"/>
    <dgm:cxn modelId="{D7023838-43FB-438C-B100-7A7A35B2F24A}" type="presParOf" srcId="{7263786C-C987-4736-93BA-79C84D91CCE7}" destId="{E9D2E946-6A45-4353-BF32-18C5A4ED7D52}" srcOrd="0" destOrd="0" presId="urn:microsoft.com/office/officeart/2005/8/layout/hierarchy2"/>
    <dgm:cxn modelId="{F3A3EA6B-5665-4FEC-8803-E939B45F95FC}" type="presParOf" srcId="{DECC2233-C8C9-4B79-B8E2-8903C0554174}" destId="{65DCAB8A-DF28-4F85-A3D6-36D341FEC57F}" srcOrd="1" destOrd="0" presId="urn:microsoft.com/office/officeart/2005/8/layout/hierarchy2"/>
    <dgm:cxn modelId="{51C0AEF4-962C-4207-B0D1-778EA2774233}" type="presParOf" srcId="{65DCAB8A-DF28-4F85-A3D6-36D341FEC57F}" destId="{3334A224-8909-4863-AF0B-1F5C667B26A6}" srcOrd="0" destOrd="0" presId="urn:microsoft.com/office/officeart/2005/8/layout/hierarchy2"/>
    <dgm:cxn modelId="{524877E3-9BBA-4B3A-B77F-FBFF7C78D0FE}" type="presParOf" srcId="{65DCAB8A-DF28-4F85-A3D6-36D341FEC57F}" destId="{CD0C3E0F-67E3-4549-AAC8-B7033F8EDDBD}" srcOrd="1" destOrd="0" presId="urn:microsoft.com/office/officeart/2005/8/layout/hierarchy2"/>
    <dgm:cxn modelId="{21374949-CBD9-409E-A237-C22A6A4482A1}" type="presParOf" srcId="{DECC2233-C8C9-4B79-B8E2-8903C0554174}" destId="{E5970EB9-E9C0-4D4E-8E3D-CBE6D919C29E}" srcOrd="2" destOrd="0" presId="urn:microsoft.com/office/officeart/2005/8/layout/hierarchy2"/>
    <dgm:cxn modelId="{DCFC6290-819E-4325-BA91-090FF5DF6B5F}" type="presParOf" srcId="{E5970EB9-E9C0-4D4E-8E3D-CBE6D919C29E}" destId="{EAAAF8E1-651B-4DE2-BB79-D3697861A514}" srcOrd="0" destOrd="0" presId="urn:microsoft.com/office/officeart/2005/8/layout/hierarchy2"/>
    <dgm:cxn modelId="{DE0218A5-C8C6-4DAF-9FAC-E5E44563022E}" type="presParOf" srcId="{DECC2233-C8C9-4B79-B8E2-8903C0554174}" destId="{854F06F3-2C5E-4A49-897B-935D470143A3}" srcOrd="3" destOrd="0" presId="urn:microsoft.com/office/officeart/2005/8/layout/hierarchy2"/>
    <dgm:cxn modelId="{F2BB6B6D-B8E8-4E47-AF5E-6FF99EBB5816}" type="presParOf" srcId="{854F06F3-2C5E-4A49-897B-935D470143A3}" destId="{EDF96E41-31B4-4703-B101-10B8A7731DAE}" srcOrd="0" destOrd="0" presId="urn:microsoft.com/office/officeart/2005/8/layout/hierarchy2"/>
    <dgm:cxn modelId="{E23B39FA-514E-4371-B97A-0BFCE3DB210B}" type="presParOf" srcId="{854F06F3-2C5E-4A49-897B-935D470143A3}" destId="{FF65E66B-4B48-49E0-9B47-9BA8FF045F72}" srcOrd="1" destOrd="0" presId="urn:microsoft.com/office/officeart/2005/8/layout/hierarchy2"/>
    <dgm:cxn modelId="{AEC9EC9D-3F5A-44AF-83A9-80B07D420151}" type="presParOf" srcId="{FF65E66B-4B48-49E0-9B47-9BA8FF045F72}" destId="{72B08219-C914-451B-9361-4B4981F07C6A}" srcOrd="0" destOrd="0" presId="urn:microsoft.com/office/officeart/2005/8/layout/hierarchy2"/>
    <dgm:cxn modelId="{09E46574-417F-4AF0-B06A-1C7B8D20A0EB}" type="presParOf" srcId="{72B08219-C914-451B-9361-4B4981F07C6A}" destId="{9F7C3116-9D95-418C-9F8A-E2F5A39D5732}" srcOrd="0" destOrd="0" presId="urn:microsoft.com/office/officeart/2005/8/layout/hierarchy2"/>
    <dgm:cxn modelId="{5800EC1F-DB70-40F4-BDEF-1DCFE94719D4}" type="presParOf" srcId="{FF65E66B-4B48-49E0-9B47-9BA8FF045F72}" destId="{AE7803ED-F8D6-45A0-AEDF-195CD55401A1}" srcOrd="1" destOrd="0" presId="urn:microsoft.com/office/officeart/2005/8/layout/hierarchy2"/>
    <dgm:cxn modelId="{C9D500BB-3F89-4802-90B8-3335526015A5}" type="presParOf" srcId="{AE7803ED-F8D6-45A0-AEDF-195CD55401A1}" destId="{18D26F63-7731-4A92-A489-AB107B1F6F58}" srcOrd="0" destOrd="0" presId="urn:microsoft.com/office/officeart/2005/8/layout/hierarchy2"/>
    <dgm:cxn modelId="{9E84EEFB-1E16-4962-8376-E31489587EF7}" type="presParOf" srcId="{AE7803ED-F8D6-45A0-AEDF-195CD55401A1}" destId="{80212E30-EA4A-442C-90E7-6F8741E195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072F7-1290-4C28-9E84-C2953C8570C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MX"/>
        </a:p>
      </dgm:t>
    </dgm:pt>
    <dgm:pt modelId="{064E362D-110E-4FED-AB7C-4DBFC62B18A0}">
      <dgm:prSet custT="1"/>
      <dgm:spPr/>
      <dgm:t>
        <a:bodyPr/>
        <a:lstStyle/>
        <a:p>
          <a:pPr rtl="0"/>
          <a:r>
            <a:rPr lang="es-MX" sz="1600" b="1" dirty="0" smtClean="0">
              <a:latin typeface="Calibri" panose="020F0502020204030204" pitchFamily="34" charset="0"/>
              <a:cs typeface="Calibri" panose="020F0502020204030204" pitchFamily="34" charset="0"/>
            </a:rPr>
            <a:t>I. </a:t>
          </a:r>
          <a:r>
            <a:rPr lang="es-MX" sz="1600" dirty="0" smtClean="0">
              <a:latin typeface="Calibri" panose="020F0502020204030204" pitchFamily="34" charset="0"/>
              <a:cs typeface="Calibri" panose="020F0502020204030204" pitchFamily="34" charset="0"/>
            </a:rPr>
            <a:t>Pueda poner en riesgo la vida, seguridad o salud de una persona física; </a:t>
          </a:r>
          <a:endParaRPr lang="es-MX" sz="1600" dirty="0">
            <a:latin typeface="Calibri" panose="020F0502020204030204" pitchFamily="34" charset="0"/>
            <a:cs typeface="Calibri" panose="020F0502020204030204" pitchFamily="34" charset="0"/>
          </a:endParaRPr>
        </a:p>
      </dgm:t>
    </dgm:pt>
    <dgm:pt modelId="{C6A7848C-11A0-4F9C-AA42-30E9F2CDC647}" type="parTrans" cxnId="{665DE82D-E988-479A-AF41-D5E7EC7838EA}">
      <dgm:prSet/>
      <dgm:spPr/>
      <dgm:t>
        <a:bodyPr/>
        <a:lstStyle/>
        <a:p>
          <a:endParaRPr lang="es-MX" sz="1600">
            <a:latin typeface="Calibri" panose="020F0502020204030204" pitchFamily="34" charset="0"/>
            <a:cs typeface="Calibri" panose="020F0502020204030204" pitchFamily="34" charset="0"/>
          </a:endParaRPr>
        </a:p>
      </dgm:t>
    </dgm:pt>
    <dgm:pt modelId="{D8BD5E96-28D9-4950-84A8-CC24FB33C17B}" type="sibTrans" cxnId="{665DE82D-E988-479A-AF41-D5E7EC7838EA}">
      <dgm:prSet/>
      <dgm:spPr/>
      <dgm:t>
        <a:bodyPr/>
        <a:lstStyle/>
        <a:p>
          <a:endParaRPr lang="es-MX" sz="1600">
            <a:latin typeface="Calibri" panose="020F0502020204030204" pitchFamily="34" charset="0"/>
            <a:cs typeface="Calibri" panose="020F0502020204030204" pitchFamily="34" charset="0"/>
          </a:endParaRPr>
        </a:p>
      </dgm:t>
    </dgm:pt>
    <dgm:pt modelId="{718573E4-6341-4721-9426-4CB6A50A132B}">
      <dgm:prSet custT="1"/>
      <dgm:spPr/>
      <dgm:t>
        <a:bodyPr/>
        <a:lstStyle/>
        <a:p>
          <a:pPr rtl="0"/>
          <a:r>
            <a:rPr lang="es-MX" sz="1600" b="1" dirty="0" smtClean="0">
              <a:latin typeface="Calibri" panose="020F0502020204030204" pitchFamily="34" charset="0"/>
              <a:cs typeface="Calibri" panose="020F0502020204030204" pitchFamily="34" charset="0"/>
            </a:rPr>
            <a:t>II. </a:t>
          </a:r>
          <a:r>
            <a:rPr lang="es-MX" sz="1600" dirty="0" smtClean="0">
              <a:latin typeface="Calibri" panose="020F0502020204030204" pitchFamily="34" charset="0"/>
              <a:cs typeface="Calibri" panose="020F0502020204030204" pitchFamily="34" charset="0"/>
            </a:rPr>
            <a:t>Obstruya las actividades de verificación, inspección y auditoría relativas al cumplimiento de las leyes o afecte la recaudación de contribuciones; </a:t>
          </a:r>
          <a:endParaRPr lang="es-MX" sz="1600" dirty="0">
            <a:latin typeface="Calibri" panose="020F0502020204030204" pitchFamily="34" charset="0"/>
            <a:cs typeface="Calibri" panose="020F0502020204030204" pitchFamily="34" charset="0"/>
          </a:endParaRPr>
        </a:p>
      </dgm:t>
    </dgm:pt>
    <dgm:pt modelId="{F17A6A8A-FE8F-4CE3-A572-C3DB9F5DF32D}" type="parTrans" cxnId="{2B0370F7-691B-44B7-9C87-89C3B589F556}">
      <dgm:prSet/>
      <dgm:spPr/>
      <dgm:t>
        <a:bodyPr/>
        <a:lstStyle/>
        <a:p>
          <a:endParaRPr lang="es-MX" sz="1600">
            <a:latin typeface="Calibri" panose="020F0502020204030204" pitchFamily="34" charset="0"/>
            <a:cs typeface="Calibri" panose="020F0502020204030204" pitchFamily="34" charset="0"/>
          </a:endParaRPr>
        </a:p>
      </dgm:t>
    </dgm:pt>
    <dgm:pt modelId="{B7FDE17B-E18B-4207-92B8-F334BC4E0804}" type="sibTrans" cxnId="{2B0370F7-691B-44B7-9C87-89C3B589F556}">
      <dgm:prSet/>
      <dgm:spPr/>
      <dgm:t>
        <a:bodyPr/>
        <a:lstStyle/>
        <a:p>
          <a:endParaRPr lang="es-MX" sz="1600">
            <a:latin typeface="Calibri" panose="020F0502020204030204" pitchFamily="34" charset="0"/>
            <a:cs typeface="Calibri" panose="020F0502020204030204" pitchFamily="34" charset="0"/>
          </a:endParaRPr>
        </a:p>
      </dgm:t>
    </dgm:pt>
    <dgm:pt modelId="{6F65E03B-97DF-4798-8F06-EFF5F5632BA4}">
      <dgm:prSet custT="1"/>
      <dgm:spPr/>
      <dgm:t>
        <a:bodyPr/>
        <a:lstStyle/>
        <a:p>
          <a:pPr rtl="0"/>
          <a:r>
            <a:rPr lang="es-MX" sz="1600" b="1" dirty="0" smtClean="0">
              <a:latin typeface="Calibri" panose="020F0502020204030204" pitchFamily="34" charset="0"/>
              <a:cs typeface="Calibri" panose="020F0502020204030204" pitchFamily="34" charset="0"/>
            </a:rPr>
            <a:t>III. </a:t>
          </a:r>
          <a:r>
            <a:rPr lang="es-MX" sz="1600" dirty="0" smtClean="0">
              <a:latin typeface="Calibri" panose="020F0502020204030204" pitchFamily="34" charset="0"/>
              <a:cs typeface="Calibri" panose="020F0502020204030204" pitchFamily="34" charset="0"/>
            </a:rPr>
            <a:t>Obstruya la prevención o persecución de los delitos; </a:t>
          </a:r>
          <a:endParaRPr lang="es-MX" sz="1600" dirty="0">
            <a:latin typeface="Calibri" panose="020F0502020204030204" pitchFamily="34" charset="0"/>
            <a:cs typeface="Calibri" panose="020F0502020204030204" pitchFamily="34" charset="0"/>
          </a:endParaRPr>
        </a:p>
      </dgm:t>
    </dgm:pt>
    <dgm:pt modelId="{B5A89405-E13B-434D-8CDE-7E7BF6AB77FC}" type="parTrans" cxnId="{B6352B6D-F65B-4A3E-98AD-AABF36CEEE64}">
      <dgm:prSet/>
      <dgm:spPr/>
      <dgm:t>
        <a:bodyPr/>
        <a:lstStyle/>
        <a:p>
          <a:endParaRPr lang="es-MX" sz="1600">
            <a:latin typeface="Calibri" panose="020F0502020204030204" pitchFamily="34" charset="0"/>
            <a:cs typeface="Calibri" panose="020F0502020204030204" pitchFamily="34" charset="0"/>
          </a:endParaRPr>
        </a:p>
      </dgm:t>
    </dgm:pt>
    <dgm:pt modelId="{CBF4DD85-CB1B-4933-A143-D297580F9AD2}" type="sibTrans" cxnId="{B6352B6D-F65B-4A3E-98AD-AABF36CEEE64}">
      <dgm:prSet/>
      <dgm:spPr/>
      <dgm:t>
        <a:bodyPr/>
        <a:lstStyle/>
        <a:p>
          <a:endParaRPr lang="es-MX" sz="1600">
            <a:latin typeface="Calibri" panose="020F0502020204030204" pitchFamily="34" charset="0"/>
            <a:cs typeface="Calibri" panose="020F0502020204030204" pitchFamily="34" charset="0"/>
          </a:endParaRPr>
        </a:p>
      </dgm:t>
    </dgm:pt>
    <dgm:pt modelId="{0AE06B06-7CA2-43A0-ABB1-CD146C4100A3}">
      <dgm:prSet custT="1"/>
      <dgm:spPr/>
      <dgm:t>
        <a:bodyPr/>
        <a:lstStyle/>
        <a:p>
          <a:pPr rtl="0"/>
          <a:r>
            <a:rPr lang="es-MX" sz="1600" b="1" dirty="0" smtClean="0">
              <a:latin typeface="Calibri" panose="020F0502020204030204" pitchFamily="34" charset="0"/>
              <a:cs typeface="Calibri" panose="020F0502020204030204" pitchFamily="34" charset="0"/>
            </a:rPr>
            <a:t>IV. </a:t>
          </a:r>
          <a:r>
            <a:rPr lang="es-MX" sz="1600" b="0" dirty="0" smtClean="0">
              <a:latin typeface="Calibri" panose="020F0502020204030204" pitchFamily="34" charset="0"/>
              <a:cs typeface="Calibri" panose="020F0502020204030204" pitchFamily="34" charset="0"/>
            </a:rPr>
            <a:t>O</a:t>
          </a:r>
          <a:r>
            <a:rPr lang="es-MX" sz="1600" dirty="0" smtClean="0">
              <a:latin typeface="Calibri" panose="020F0502020204030204" pitchFamily="34" charset="0"/>
              <a:cs typeface="Calibri" panose="020F0502020204030204" pitchFamily="34" charset="0"/>
            </a:rPr>
            <a:t>piniones, recomendaciones o puntos de vista que formen parte del proceso deliberativo, hasta en tanto no sea emitida la decisión definitiva;</a:t>
          </a:r>
          <a:endParaRPr lang="es-MX" sz="1600" dirty="0">
            <a:latin typeface="Calibri" panose="020F0502020204030204" pitchFamily="34" charset="0"/>
            <a:cs typeface="Calibri" panose="020F0502020204030204" pitchFamily="34" charset="0"/>
          </a:endParaRPr>
        </a:p>
      </dgm:t>
    </dgm:pt>
    <dgm:pt modelId="{8A76AEE4-8CC8-4DFA-89EB-6F4936AE5234}" type="parTrans" cxnId="{3EBE6CE9-A6F3-4E35-AC90-24E01B4E73BB}">
      <dgm:prSet/>
      <dgm:spPr/>
      <dgm:t>
        <a:bodyPr/>
        <a:lstStyle/>
        <a:p>
          <a:endParaRPr lang="es-MX" sz="1600">
            <a:latin typeface="Calibri" panose="020F0502020204030204" pitchFamily="34" charset="0"/>
            <a:cs typeface="Calibri" panose="020F0502020204030204" pitchFamily="34" charset="0"/>
          </a:endParaRPr>
        </a:p>
      </dgm:t>
    </dgm:pt>
    <dgm:pt modelId="{CB36E2C5-11CF-484D-B697-9D905026213F}" type="sibTrans" cxnId="{3EBE6CE9-A6F3-4E35-AC90-24E01B4E73BB}">
      <dgm:prSet/>
      <dgm:spPr/>
      <dgm:t>
        <a:bodyPr/>
        <a:lstStyle/>
        <a:p>
          <a:endParaRPr lang="es-MX" sz="1600">
            <a:latin typeface="Calibri" panose="020F0502020204030204" pitchFamily="34" charset="0"/>
            <a:cs typeface="Calibri" panose="020F0502020204030204" pitchFamily="34" charset="0"/>
          </a:endParaRPr>
        </a:p>
      </dgm:t>
    </dgm:pt>
    <dgm:pt modelId="{14461891-9DD4-4C85-B72B-B7F4E714C77F}">
      <dgm:prSet custT="1"/>
      <dgm:spPr/>
      <dgm:t>
        <a:bodyPr/>
        <a:lstStyle/>
        <a:p>
          <a:pPr rtl="0"/>
          <a:r>
            <a:rPr lang="es-MX" sz="1600" b="1" dirty="0" smtClean="0">
              <a:latin typeface="Calibri" panose="020F0502020204030204" pitchFamily="34" charset="0"/>
              <a:cs typeface="Calibri" panose="020F0502020204030204" pitchFamily="34" charset="0"/>
            </a:rPr>
            <a:t>V. </a:t>
          </a:r>
          <a:r>
            <a:rPr lang="es-MX" sz="1600" dirty="0" smtClean="0">
              <a:latin typeface="Calibri" panose="020F0502020204030204" pitchFamily="34" charset="0"/>
              <a:cs typeface="Calibri" panose="020F0502020204030204" pitchFamily="34" charset="0"/>
            </a:rPr>
            <a:t>Procedimientos de responsabilidad, quejas o denuncias tramitadas ante los órganos de control; </a:t>
          </a:r>
          <a:endParaRPr lang="es-MX" sz="1600" dirty="0">
            <a:latin typeface="Calibri" panose="020F0502020204030204" pitchFamily="34" charset="0"/>
            <a:cs typeface="Calibri" panose="020F0502020204030204" pitchFamily="34" charset="0"/>
          </a:endParaRPr>
        </a:p>
      </dgm:t>
    </dgm:pt>
    <dgm:pt modelId="{E5DAFDDC-04E3-4953-9C0B-59D5DB32FC29}" type="parTrans" cxnId="{3DDE960F-46B4-4608-913A-1D0C89B40697}">
      <dgm:prSet/>
      <dgm:spPr/>
      <dgm:t>
        <a:bodyPr/>
        <a:lstStyle/>
        <a:p>
          <a:endParaRPr lang="es-MX" sz="1600">
            <a:latin typeface="Calibri" panose="020F0502020204030204" pitchFamily="34" charset="0"/>
            <a:cs typeface="Calibri" panose="020F0502020204030204" pitchFamily="34" charset="0"/>
          </a:endParaRPr>
        </a:p>
      </dgm:t>
    </dgm:pt>
    <dgm:pt modelId="{3776CB01-9B21-431B-8812-ED50B78E1F1F}" type="sibTrans" cxnId="{3DDE960F-46B4-4608-913A-1D0C89B40697}">
      <dgm:prSet/>
      <dgm:spPr/>
      <dgm:t>
        <a:bodyPr/>
        <a:lstStyle/>
        <a:p>
          <a:endParaRPr lang="es-MX" sz="1600">
            <a:latin typeface="Calibri" panose="020F0502020204030204" pitchFamily="34" charset="0"/>
            <a:cs typeface="Calibri" panose="020F0502020204030204" pitchFamily="34" charset="0"/>
          </a:endParaRPr>
        </a:p>
      </dgm:t>
    </dgm:pt>
    <dgm:pt modelId="{6478F81A-8C45-4540-AD86-4018D204FCE1}">
      <dgm:prSet custT="1"/>
      <dgm:spPr/>
      <dgm:t>
        <a:bodyPr/>
        <a:lstStyle/>
        <a:p>
          <a:pPr rtl="0"/>
          <a:r>
            <a:rPr lang="es-MX" sz="1600" b="1" dirty="0" smtClean="0">
              <a:latin typeface="Calibri" panose="020F0502020204030204" pitchFamily="34" charset="0"/>
              <a:cs typeface="Calibri" panose="020F0502020204030204" pitchFamily="34" charset="0"/>
            </a:rPr>
            <a:t>VI. </a:t>
          </a:r>
          <a:r>
            <a:rPr lang="es-MX" sz="1600" b="0" dirty="0" smtClean="0">
              <a:latin typeface="Calibri" panose="020F0502020204030204" pitchFamily="34" charset="0"/>
              <a:cs typeface="Calibri" panose="020F0502020204030204" pitchFamily="34" charset="0"/>
            </a:rPr>
            <a:t>Afecte los derechos del debido proceso;</a:t>
          </a:r>
          <a:endParaRPr lang="es-MX" sz="1600" dirty="0">
            <a:latin typeface="Calibri" panose="020F0502020204030204" pitchFamily="34" charset="0"/>
            <a:cs typeface="Calibri" panose="020F0502020204030204" pitchFamily="34" charset="0"/>
          </a:endParaRPr>
        </a:p>
      </dgm:t>
    </dgm:pt>
    <dgm:pt modelId="{73C5DE11-C6E4-4A4B-9899-89A7BA5DF79C}" type="parTrans" cxnId="{C9A1032D-FCDD-4098-BE69-225415581BA6}">
      <dgm:prSet/>
      <dgm:spPr/>
      <dgm:t>
        <a:bodyPr/>
        <a:lstStyle/>
        <a:p>
          <a:endParaRPr lang="es-MX" sz="1600">
            <a:latin typeface="Calibri" panose="020F0502020204030204" pitchFamily="34" charset="0"/>
            <a:cs typeface="Calibri" panose="020F0502020204030204" pitchFamily="34" charset="0"/>
          </a:endParaRPr>
        </a:p>
      </dgm:t>
    </dgm:pt>
    <dgm:pt modelId="{9E0EFC21-2C27-4E56-A35E-AD0DF76347F7}" type="sibTrans" cxnId="{C9A1032D-FCDD-4098-BE69-225415581BA6}">
      <dgm:prSet/>
      <dgm:spPr/>
      <dgm:t>
        <a:bodyPr/>
        <a:lstStyle/>
        <a:p>
          <a:endParaRPr lang="es-MX" sz="1600">
            <a:latin typeface="Calibri" panose="020F0502020204030204" pitchFamily="34" charset="0"/>
            <a:cs typeface="Calibri" panose="020F0502020204030204" pitchFamily="34" charset="0"/>
          </a:endParaRPr>
        </a:p>
      </dgm:t>
    </dgm:pt>
    <dgm:pt modelId="{2774C549-15D1-4C93-BB31-A031C0BC7CB7}">
      <dgm:prSet custT="1"/>
      <dgm:spPr/>
      <dgm:t>
        <a:bodyPr/>
        <a:lstStyle/>
        <a:p>
          <a:pPr rtl="0"/>
          <a:r>
            <a:rPr lang="es-MX" sz="1600" b="1" dirty="0" smtClean="0">
              <a:latin typeface="Calibri" panose="020F0502020204030204" pitchFamily="34" charset="0"/>
              <a:cs typeface="Calibri" panose="020F0502020204030204" pitchFamily="34" charset="0"/>
            </a:rPr>
            <a:t>VII. </a:t>
          </a:r>
          <a:r>
            <a:rPr lang="es-MX" sz="1600" b="0" dirty="0" smtClean="0">
              <a:latin typeface="Calibri" panose="020F0502020204030204" pitchFamily="34" charset="0"/>
              <a:cs typeface="Calibri" panose="020F0502020204030204" pitchFamily="34" charset="0"/>
            </a:rPr>
            <a:t>Expedientes judiciales o procedimientos administrativos seguidos en forma de juicio, mientras la sentencia o resolución de fondo no haya causado ejecutoria; </a:t>
          </a:r>
          <a:endParaRPr lang="es-MX" sz="1600" dirty="0">
            <a:latin typeface="Calibri" panose="020F0502020204030204" pitchFamily="34" charset="0"/>
            <a:cs typeface="Calibri" panose="020F0502020204030204" pitchFamily="34" charset="0"/>
          </a:endParaRPr>
        </a:p>
      </dgm:t>
    </dgm:pt>
    <dgm:pt modelId="{45A0F5C4-B706-4F9A-BAD6-D132B8C2A004}" type="parTrans" cxnId="{01ECAFF2-2F9F-40CC-B806-7383AA47AE67}">
      <dgm:prSet/>
      <dgm:spPr/>
      <dgm:t>
        <a:bodyPr/>
        <a:lstStyle/>
        <a:p>
          <a:endParaRPr lang="es-MX" sz="1600">
            <a:latin typeface="Calibri" panose="020F0502020204030204" pitchFamily="34" charset="0"/>
            <a:cs typeface="Calibri" panose="020F0502020204030204" pitchFamily="34" charset="0"/>
          </a:endParaRPr>
        </a:p>
      </dgm:t>
    </dgm:pt>
    <dgm:pt modelId="{FD413DB6-E69C-458F-8604-B69A80F687F6}" type="sibTrans" cxnId="{01ECAFF2-2F9F-40CC-B806-7383AA47AE67}">
      <dgm:prSet/>
      <dgm:spPr/>
      <dgm:t>
        <a:bodyPr/>
        <a:lstStyle/>
        <a:p>
          <a:endParaRPr lang="es-MX" sz="1600">
            <a:latin typeface="Calibri" panose="020F0502020204030204" pitchFamily="34" charset="0"/>
            <a:cs typeface="Calibri" panose="020F0502020204030204" pitchFamily="34" charset="0"/>
          </a:endParaRPr>
        </a:p>
      </dgm:t>
    </dgm:pt>
    <dgm:pt modelId="{7331C594-C89B-490C-A03F-4EC1F0EA1A3C}">
      <dgm:prSet custT="1"/>
      <dgm:spPr/>
      <dgm:t>
        <a:bodyPr/>
        <a:lstStyle/>
        <a:p>
          <a:pPr rtl="0"/>
          <a:r>
            <a:rPr lang="es-MX" sz="1600" b="1" dirty="0" smtClean="0">
              <a:latin typeface="Calibri" panose="020F0502020204030204" pitchFamily="34" charset="0"/>
              <a:cs typeface="Calibri" panose="020F0502020204030204" pitchFamily="34" charset="0"/>
            </a:rPr>
            <a:t>VIII. </a:t>
          </a:r>
          <a:r>
            <a:rPr lang="es-MX" sz="1600" b="0" dirty="0" smtClean="0">
              <a:latin typeface="Calibri" panose="020F0502020204030204" pitchFamily="34" charset="0"/>
              <a:cs typeface="Calibri" panose="020F0502020204030204" pitchFamily="34" charset="0"/>
            </a:rPr>
            <a:t>Averiguaciones previas y carpetas de investigación.</a:t>
          </a:r>
          <a:endParaRPr lang="es-MX" sz="1600" dirty="0">
            <a:latin typeface="Calibri" panose="020F0502020204030204" pitchFamily="34" charset="0"/>
            <a:cs typeface="Calibri" panose="020F0502020204030204" pitchFamily="34" charset="0"/>
          </a:endParaRPr>
        </a:p>
      </dgm:t>
    </dgm:pt>
    <dgm:pt modelId="{E04F2829-3C53-44CD-ADC6-A2EADCF4AEDF}" type="parTrans" cxnId="{3994150A-9D60-4E9F-A798-DC97900DF77B}">
      <dgm:prSet/>
      <dgm:spPr/>
      <dgm:t>
        <a:bodyPr/>
        <a:lstStyle/>
        <a:p>
          <a:endParaRPr lang="es-MX" sz="1600">
            <a:latin typeface="Calibri" panose="020F0502020204030204" pitchFamily="34" charset="0"/>
            <a:cs typeface="Calibri" panose="020F0502020204030204" pitchFamily="34" charset="0"/>
          </a:endParaRPr>
        </a:p>
      </dgm:t>
    </dgm:pt>
    <dgm:pt modelId="{D71B088F-0F09-49ED-9BD6-A32323C8B228}" type="sibTrans" cxnId="{3994150A-9D60-4E9F-A798-DC97900DF77B}">
      <dgm:prSet/>
      <dgm:spPr/>
      <dgm:t>
        <a:bodyPr/>
        <a:lstStyle/>
        <a:p>
          <a:endParaRPr lang="es-MX" sz="1600">
            <a:latin typeface="Calibri" panose="020F0502020204030204" pitchFamily="34" charset="0"/>
            <a:cs typeface="Calibri" panose="020F0502020204030204" pitchFamily="34" charset="0"/>
          </a:endParaRPr>
        </a:p>
      </dgm:t>
    </dgm:pt>
    <dgm:pt modelId="{59007F5E-036E-4AE6-95FF-5EFAA74688DF}">
      <dgm:prSet custT="1"/>
      <dgm:spPr/>
      <dgm:t>
        <a:bodyPr/>
        <a:lstStyle/>
        <a:p>
          <a:pPr rtl="0"/>
          <a:r>
            <a:rPr lang="es-MX" sz="1600" b="1" dirty="0" smtClean="0">
              <a:latin typeface="Calibri" panose="020F0502020204030204" pitchFamily="34" charset="0"/>
              <a:cs typeface="Calibri" panose="020F0502020204030204" pitchFamily="34" charset="0"/>
            </a:rPr>
            <a:t>IX. </a:t>
          </a:r>
          <a:r>
            <a:rPr lang="es-MX" sz="1600" b="0" dirty="0" smtClean="0">
              <a:latin typeface="Calibri" panose="020F0502020204030204" pitchFamily="34" charset="0"/>
              <a:cs typeface="Calibri" panose="020F0502020204030204" pitchFamily="34" charset="0"/>
            </a:rPr>
            <a:t>Por disposición expresa de una ley.</a:t>
          </a:r>
          <a:endParaRPr lang="es-MX" sz="1600" dirty="0">
            <a:latin typeface="Calibri" panose="020F0502020204030204" pitchFamily="34" charset="0"/>
            <a:cs typeface="Calibri" panose="020F0502020204030204" pitchFamily="34" charset="0"/>
          </a:endParaRPr>
        </a:p>
      </dgm:t>
    </dgm:pt>
    <dgm:pt modelId="{9AF75D5B-8EDD-48C3-9604-88CB252AEF03}" type="parTrans" cxnId="{90C98B6B-29F8-4E04-8246-9EA921C4BBA6}">
      <dgm:prSet/>
      <dgm:spPr/>
      <dgm:t>
        <a:bodyPr/>
        <a:lstStyle/>
        <a:p>
          <a:endParaRPr lang="es-MX" sz="1600">
            <a:latin typeface="Calibri" panose="020F0502020204030204" pitchFamily="34" charset="0"/>
            <a:cs typeface="Calibri" panose="020F0502020204030204" pitchFamily="34" charset="0"/>
          </a:endParaRPr>
        </a:p>
      </dgm:t>
    </dgm:pt>
    <dgm:pt modelId="{9795E920-F173-4660-B41A-2DBDB65B1BE1}" type="sibTrans" cxnId="{90C98B6B-29F8-4E04-8246-9EA921C4BBA6}">
      <dgm:prSet/>
      <dgm:spPr/>
      <dgm:t>
        <a:bodyPr/>
        <a:lstStyle/>
        <a:p>
          <a:endParaRPr lang="es-MX" sz="1600">
            <a:latin typeface="Calibri" panose="020F0502020204030204" pitchFamily="34" charset="0"/>
            <a:cs typeface="Calibri" panose="020F0502020204030204" pitchFamily="34" charset="0"/>
          </a:endParaRPr>
        </a:p>
      </dgm:t>
    </dgm:pt>
    <dgm:pt modelId="{A98066CF-ABF5-4425-BE56-10250E260247}" type="pres">
      <dgm:prSet presAssocID="{0D7072F7-1290-4C28-9E84-C2953C8570C3}" presName="diagram" presStyleCnt="0">
        <dgm:presLayoutVars>
          <dgm:dir/>
          <dgm:resizeHandles val="exact"/>
        </dgm:presLayoutVars>
      </dgm:prSet>
      <dgm:spPr/>
      <dgm:t>
        <a:bodyPr/>
        <a:lstStyle/>
        <a:p>
          <a:endParaRPr lang="es-MX"/>
        </a:p>
      </dgm:t>
    </dgm:pt>
    <dgm:pt modelId="{8BA2F6AA-86CF-4FBC-904B-6F51693FAE1A}" type="pres">
      <dgm:prSet presAssocID="{064E362D-110E-4FED-AB7C-4DBFC62B18A0}" presName="node" presStyleLbl="node1" presStyleIdx="0" presStyleCnt="9" custScaleX="157834" custScaleY="137738" custLinFactY="-456158" custLinFactNeighborY="-500000">
        <dgm:presLayoutVars>
          <dgm:bulletEnabled val="1"/>
        </dgm:presLayoutVars>
      </dgm:prSet>
      <dgm:spPr/>
      <dgm:t>
        <a:bodyPr/>
        <a:lstStyle/>
        <a:p>
          <a:endParaRPr lang="es-MX"/>
        </a:p>
      </dgm:t>
    </dgm:pt>
    <dgm:pt modelId="{AA79D536-AD21-491C-9ED5-DDB4112AB718}" type="pres">
      <dgm:prSet presAssocID="{D8BD5E96-28D9-4950-84A8-CC24FB33C17B}" presName="sibTrans" presStyleCnt="0"/>
      <dgm:spPr/>
      <dgm:t>
        <a:bodyPr/>
        <a:lstStyle/>
        <a:p>
          <a:endParaRPr lang="es-MX"/>
        </a:p>
      </dgm:t>
    </dgm:pt>
    <dgm:pt modelId="{C37EF7DD-3619-48EA-BF53-D54CECB7A394}" type="pres">
      <dgm:prSet presAssocID="{718573E4-6341-4721-9426-4CB6A50A132B}" presName="node" presStyleLbl="node1" presStyleIdx="1" presStyleCnt="9" custScaleX="157834" custScaleY="137738" custLinFactY="-456158" custLinFactNeighborY="-500000">
        <dgm:presLayoutVars>
          <dgm:bulletEnabled val="1"/>
        </dgm:presLayoutVars>
      </dgm:prSet>
      <dgm:spPr/>
      <dgm:t>
        <a:bodyPr/>
        <a:lstStyle/>
        <a:p>
          <a:endParaRPr lang="es-MX"/>
        </a:p>
      </dgm:t>
    </dgm:pt>
    <dgm:pt modelId="{1619FB29-AE43-4309-8E37-36EC40938D70}" type="pres">
      <dgm:prSet presAssocID="{B7FDE17B-E18B-4207-92B8-F334BC4E0804}" presName="sibTrans" presStyleCnt="0"/>
      <dgm:spPr/>
      <dgm:t>
        <a:bodyPr/>
        <a:lstStyle/>
        <a:p>
          <a:endParaRPr lang="es-MX"/>
        </a:p>
      </dgm:t>
    </dgm:pt>
    <dgm:pt modelId="{C0AB29FF-E9BA-4F99-92CD-153ADB502F76}" type="pres">
      <dgm:prSet presAssocID="{6F65E03B-97DF-4798-8F06-EFF5F5632BA4}" presName="node" presStyleLbl="node1" presStyleIdx="2" presStyleCnt="9" custScaleX="157834" custScaleY="137738" custLinFactY="-456158" custLinFactNeighborY="-500000">
        <dgm:presLayoutVars>
          <dgm:bulletEnabled val="1"/>
        </dgm:presLayoutVars>
      </dgm:prSet>
      <dgm:spPr/>
      <dgm:t>
        <a:bodyPr/>
        <a:lstStyle/>
        <a:p>
          <a:endParaRPr lang="es-MX"/>
        </a:p>
      </dgm:t>
    </dgm:pt>
    <dgm:pt modelId="{4D070A4C-7E03-4C6F-8A79-4E263A3C3AAA}" type="pres">
      <dgm:prSet presAssocID="{CBF4DD85-CB1B-4933-A143-D297580F9AD2}" presName="sibTrans" presStyleCnt="0"/>
      <dgm:spPr/>
      <dgm:t>
        <a:bodyPr/>
        <a:lstStyle/>
        <a:p>
          <a:endParaRPr lang="es-MX"/>
        </a:p>
      </dgm:t>
    </dgm:pt>
    <dgm:pt modelId="{449BDDFC-CEBC-4F5D-86C2-0A4DFA8FA668}" type="pres">
      <dgm:prSet presAssocID="{0AE06B06-7CA2-43A0-ABB1-CD146C4100A3}" presName="node" presStyleLbl="node1" presStyleIdx="3" presStyleCnt="9" custScaleX="157834" custScaleY="137738" custLinFactNeighborY="-10430">
        <dgm:presLayoutVars>
          <dgm:bulletEnabled val="1"/>
        </dgm:presLayoutVars>
      </dgm:prSet>
      <dgm:spPr/>
      <dgm:t>
        <a:bodyPr/>
        <a:lstStyle/>
        <a:p>
          <a:endParaRPr lang="es-MX"/>
        </a:p>
      </dgm:t>
    </dgm:pt>
    <dgm:pt modelId="{3B43AA21-01AC-4C1F-A615-640AA15D88F1}" type="pres">
      <dgm:prSet presAssocID="{CB36E2C5-11CF-484D-B697-9D905026213F}" presName="sibTrans" presStyleCnt="0"/>
      <dgm:spPr/>
    </dgm:pt>
    <dgm:pt modelId="{9E9A98EB-9418-4780-AA30-984587E820F9}" type="pres">
      <dgm:prSet presAssocID="{14461891-9DD4-4C85-B72B-B7F4E714C77F}" presName="node" presStyleLbl="node1" presStyleIdx="4" presStyleCnt="9" custScaleX="157834" custScaleY="137738" custLinFactNeighborY="-10430">
        <dgm:presLayoutVars>
          <dgm:bulletEnabled val="1"/>
        </dgm:presLayoutVars>
      </dgm:prSet>
      <dgm:spPr/>
      <dgm:t>
        <a:bodyPr/>
        <a:lstStyle/>
        <a:p>
          <a:endParaRPr lang="es-MX"/>
        </a:p>
      </dgm:t>
    </dgm:pt>
    <dgm:pt modelId="{14022B73-4F55-4B9F-B2F4-22DD8BC49F8D}" type="pres">
      <dgm:prSet presAssocID="{3776CB01-9B21-431B-8812-ED50B78E1F1F}" presName="sibTrans" presStyleCnt="0"/>
      <dgm:spPr/>
    </dgm:pt>
    <dgm:pt modelId="{C73E1ABB-CA3A-4C47-9B0C-96895B4ABBD3}" type="pres">
      <dgm:prSet presAssocID="{6478F81A-8C45-4540-AD86-4018D204FCE1}" presName="node" presStyleLbl="node1" presStyleIdx="5" presStyleCnt="9" custScaleX="157834" custScaleY="137738" custLinFactNeighborY="-10430">
        <dgm:presLayoutVars>
          <dgm:bulletEnabled val="1"/>
        </dgm:presLayoutVars>
      </dgm:prSet>
      <dgm:spPr/>
      <dgm:t>
        <a:bodyPr/>
        <a:lstStyle/>
        <a:p>
          <a:endParaRPr lang="es-MX"/>
        </a:p>
      </dgm:t>
    </dgm:pt>
    <dgm:pt modelId="{2682B99A-749D-4E44-9237-66DD5A848D9B}" type="pres">
      <dgm:prSet presAssocID="{9E0EFC21-2C27-4E56-A35E-AD0DF76347F7}" presName="sibTrans" presStyleCnt="0"/>
      <dgm:spPr/>
    </dgm:pt>
    <dgm:pt modelId="{5E95719A-775A-4A63-ABE1-BB3DBB035D6E}" type="pres">
      <dgm:prSet presAssocID="{2774C549-15D1-4C93-BB31-A031C0BC7CB7}" presName="node" presStyleLbl="node1" presStyleIdx="6" presStyleCnt="9" custScaleX="157834" custScaleY="137738" custLinFactNeighborY="31284">
        <dgm:presLayoutVars>
          <dgm:bulletEnabled val="1"/>
        </dgm:presLayoutVars>
      </dgm:prSet>
      <dgm:spPr/>
      <dgm:t>
        <a:bodyPr/>
        <a:lstStyle/>
        <a:p>
          <a:endParaRPr lang="es-MX"/>
        </a:p>
      </dgm:t>
    </dgm:pt>
    <dgm:pt modelId="{B4E7A4F0-BF6D-4684-824D-8177CA2EEEB9}" type="pres">
      <dgm:prSet presAssocID="{FD413DB6-E69C-458F-8604-B69A80F687F6}" presName="sibTrans" presStyleCnt="0"/>
      <dgm:spPr/>
    </dgm:pt>
    <dgm:pt modelId="{E9F1B772-01F4-42C1-AD54-E80022FF502F}" type="pres">
      <dgm:prSet presAssocID="{7331C594-C89B-490C-A03F-4EC1F0EA1A3C}" presName="node" presStyleLbl="node1" presStyleIdx="7" presStyleCnt="9" custScaleX="157834" custScaleY="137738" custLinFactNeighborY="31284">
        <dgm:presLayoutVars>
          <dgm:bulletEnabled val="1"/>
        </dgm:presLayoutVars>
      </dgm:prSet>
      <dgm:spPr/>
      <dgm:t>
        <a:bodyPr/>
        <a:lstStyle/>
        <a:p>
          <a:endParaRPr lang="es-MX"/>
        </a:p>
      </dgm:t>
    </dgm:pt>
    <dgm:pt modelId="{612AEAAF-6B65-47B2-9769-349415C8A90D}" type="pres">
      <dgm:prSet presAssocID="{D71B088F-0F09-49ED-9BD6-A32323C8B228}" presName="sibTrans" presStyleCnt="0"/>
      <dgm:spPr/>
    </dgm:pt>
    <dgm:pt modelId="{3415CE71-B614-400F-91DB-851462A65E50}" type="pres">
      <dgm:prSet presAssocID="{59007F5E-036E-4AE6-95FF-5EFAA74688DF}" presName="node" presStyleLbl="node1" presStyleIdx="8" presStyleCnt="9" custScaleX="157834" custScaleY="137738" custLinFactNeighborY="31284">
        <dgm:presLayoutVars>
          <dgm:bulletEnabled val="1"/>
        </dgm:presLayoutVars>
      </dgm:prSet>
      <dgm:spPr/>
      <dgm:t>
        <a:bodyPr/>
        <a:lstStyle/>
        <a:p>
          <a:endParaRPr lang="es-MX"/>
        </a:p>
      </dgm:t>
    </dgm:pt>
  </dgm:ptLst>
  <dgm:cxnLst>
    <dgm:cxn modelId="{6DCFE6CC-32CB-4D44-BF4F-54947531165E}" type="presOf" srcId="{6478F81A-8C45-4540-AD86-4018D204FCE1}" destId="{C73E1ABB-CA3A-4C47-9B0C-96895B4ABBD3}" srcOrd="0" destOrd="0" presId="urn:microsoft.com/office/officeart/2005/8/layout/default"/>
    <dgm:cxn modelId="{D6793A38-AA01-40F4-85CD-F3C02C292A87}" type="presOf" srcId="{6F65E03B-97DF-4798-8F06-EFF5F5632BA4}" destId="{C0AB29FF-E9BA-4F99-92CD-153ADB502F76}" srcOrd="0" destOrd="0" presId="urn:microsoft.com/office/officeart/2005/8/layout/default"/>
    <dgm:cxn modelId="{9FF25709-2589-4AC0-9821-D78EC1CDEB62}" type="presOf" srcId="{064E362D-110E-4FED-AB7C-4DBFC62B18A0}" destId="{8BA2F6AA-86CF-4FBC-904B-6F51693FAE1A}" srcOrd="0" destOrd="0" presId="urn:microsoft.com/office/officeart/2005/8/layout/default"/>
    <dgm:cxn modelId="{8BA9F97B-A9C8-4483-8F36-7F7672629E04}" type="presOf" srcId="{14461891-9DD4-4C85-B72B-B7F4E714C77F}" destId="{9E9A98EB-9418-4780-AA30-984587E820F9}" srcOrd="0" destOrd="0" presId="urn:microsoft.com/office/officeart/2005/8/layout/default"/>
    <dgm:cxn modelId="{01ECAFF2-2F9F-40CC-B806-7383AA47AE67}" srcId="{0D7072F7-1290-4C28-9E84-C2953C8570C3}" destId="{2774C549-15D1-4C93-BB31-A031C0BC7CB7}" srcOrd="6" destOrd="0" parTransId="{45A0F5C4-B706-4F9A-BAD6-D132B8C2A004}" sibTransId="{FD413DB6-E69C-458F-8604-B69A80F687F6}"/>
    <dgm:cxn modelId="{3994150A-9D60-4E9F-A798-DC97900DF77B}" srcId="{0D7072F7-1290-4C28-9E84-C2953C8570C3}" destId="{7331C594-C89B-490C-A03F-4EC1F0EA1A3C}" srcOrd="7" destOrd="0" parTransId="{E04F2829-3C53-44CD-ADC6-A2EADCF4AEDF}" sibTransId="{D71B088F-0F09-49ED-9BD6-A32323C8B228}"/>
    <dgm:cxn modelId="{C9A1032D-FCDD-4098-BE69-225415581BA6}" srcId="{0D7072F7-1290-4C28-9E84-C2953C8570C3}" destId="{6478F81A-8C45-4540-AD86-4018D204FCE1}" srcOrd="5" destOrd="0" parTransId="{73C5DE11-C6E4-4A4B-9899-89A7BA5DF79C}" sibTransId="{9E0EFC21-2C27-4E56-A35E-AD0DF76347F7}"/>
    <dgm:cxn modelId="{3EBE6CE9-A6F3-4E35-AC90-24E01B4E73BB}" srcId="{0D7072F7-1290-4C28-9E84-C2953C8570C3}" destId="{0AE06B06-7CA2-43A0-ABB1-CD146C4100A3}" srcOrd="3" destOrd="0" parTransId="{8A76AEE4-8CC8-4DFA-89EB-6F4936AE5234}" sibTransId="{CB36E2C5-11CF-484D-B697-9D905026213F}"/>
    <dgm:cxn modelId="{1E8ADD1A-CC6A-4991-AB44-FC0B1FABC251}" type="presOf" srcId="{718573E4-6341-4721-9426-4CB6A50A132B}" destId="{C37EF7DD-3619-48EA-BF53-D54CECB7A394}" srcOrd="0" destOrd="0" presId="urn:microsoft.com/office/officeart/2005/8/layout/default"/>
    <dgm:cxn modelId="{B6352B6D-F65B-4A3E-98AD-AABF36CEEE64}" srcId="{0D7072F7-1290-4C28-9E84-C2953C8570C3}" destId="{6F65E03B-97DF-4798-8F06-EFF5F5632BA4}" srcOrd="2" destOrd="0" parTransId="{B5A89405-E13B-434D-8CDE-7E7BF6AB77FC}" sibTransId="{CBF4DD85-CB1B-4933-A143-D297580F9AD2}"/>
    <dgm:cxn modelId="{18E72C47-F3BD-4870-A462-3B97E2BD59DD}" type="presOf" srcId="{0AE06B06-7CA2-43A0-ABB1-CD146C4100A3}" destId="{449BDDFC-CEBC-4F5D-86C2-0A4DFA8FA668}" srcOrd="0" destOrd="0" presId="urn:microsoft.com/office/officeart/2005/8/layout/default"/>
    <dgm:cxn modelId="{3DDE960F-46B4-4608-913A-1D0C89B40697}" srcId="{0D7072F7-1290-4C28-9E84-C2953C8570C3}" destId="{14461891-9DD4-4C85-B72B-B7F4E714C77F}" srcOrd="4" destOrd="0" parTransId="{E5DAFDDC-04E3-4953-9C0B-59D5DB32FC29}" sibTransId="{3776CB01-9B21-431B-8812-ED50B78E1F1F}"/>
    <dgm:cxn modelId="{6EA59FDF-6D12-40B7-9E63-46761E7139B8}" type="presOf" srcId="{7331C594-C89B-490C-A03F-4EC1F0EA1A3C}" destId="{E9F1B772-01F4-42C1-AD54-E80022FF502F}" srcOrd="0" destOrd="0" presId="urn:microsoft.com/office/officeart/2005/8/layout/default"/>
    <dgm:cxn modelId="{6D2AFDFA-73FF-4BCF-B7CD-67EB642D7B70}" type="presOf" srcId="{59007F5E-036E-4AE6-95FF-5EFAA74688DF}" destId="{3415CE71-B614-400F-91DB-851462A65E50}" srcOrd="0" destOrd="0" presId="urn:microsoft.com/office/officeart/2005/8/layout/default"/>
    <dgm:cxn modelId="{E7A0BF20-A7A8-4ED1-94A5-CC8D723FB360}" type="presOf" srcId="{0D7072F7-1290-4C28-9E84-C2953C8570C3}" destId="{A98066CF-ABF5-4425-BE56-10250E260247}" srcOrd="0" destOrd="0" presId="urn:microsoft.com/office/officeart/2005/8/layout/default"/>
    <dgm:cxn modelId="{2B0370F7-691B-44B7-9C87-89C3B589F556}" srcId="{0D7072F7-1290-4C28-9E84-C2953C8570C3}" destId="{718573E4-6341-4721-9426-4CB6A50A132B}" srcOrd="1" destOrd="0" parTransId="{F17A6A8A-FE8F-4CE3-A572-C3DB9F5DF32D}" sibTransId="{B7FDE17B-E18B-4207-92B8-F334BC4E0804}"/>
    <dgm:cxn modelId="{5E668FED-4130-41A8-BF40-6FD130B8FC29}" type="presOf" srcId="{2774C549-15D1-4C93-BB31-A031C0BC7CB7}" destId="{5E95719A-775A-4A63-ABE1-BB3DBB035D6E}" srcOrd="0" destOrd="0" presId="urn:microsoft.com/office/officeart/2005/8/layout/default"/>
    <dgm:cxn modelId="{665DE82D-E988-479A-AF41-D5E7EC7838EA}" srcId="{0D7072F7-1290-4C28-9E84-C2953C8570C3}" destId="{064E362D-110E-4FED-AB7C-4DBFC62B18A0}" srcOrd="0" destOrd="0" parTransId="{C6A7848C-11A0-4F9C-AA42-30E9F2CDC647}" sibTransId="{D8BD5E96-28D9-4950-84A8-CC24FB33C17B}"/>
    <dgm:cxn modelId="{90C98B6B-29F8-4E04-8246-9EA921C4BBA6}" srcId="{0D7072F7-1290-4C28-9E84-C2953C8570C3}" destId="{59007F5E-036E-4AE6-95FF-5EFAA74688DF}" srcOrd="8" destOrd="0" parTransId="{9AF75D5B-8EDD-48C3-9604-88CB252AEF03}" sibTransId="{9795E920-F173-4660-B41A-2DBDB65B1BE1}"/>
    <dgm:cxn modelId="{D1E023AD-E6F4-4158-B790-2D087B802A1C}" type="presParOf" srcId="{A98066CF-ABF5-4425-BE56-10250E260247}" destId="{8BA2F6AA-86CF-4FBC-904B-6F51693FAE1A}" srcOrd="0" destOrd="0" presId="urn:microsoft.com/office/officeart/2005/8/layout/default"/>
    <dgm:cxn modelId="{9ACA2D6C-0CB9-45E2-9E11-4838E53BCD1F}" type="presParOf" srcId="{A98066CF-ABF5-4425-BE56-10250E260247}" destId="{AA79D536-AD21-491C-9ED5-DDB4112AB718}" srcOrd="1" destOrd="0" presId="urn:microsoft.com/office/officeart/2005/8/layout/default"/>
    <dgm:cxn modelId="{0F4C5827-8576-4607-9603-0BF57B6162E5}" type="presParOf" srcId="{A98066CF-ABF5-4425-BE56-10250E260247}" destId="{C37EF7DD-3619-48EA-BF53-D54CECB7A394}" srcOrd="2" destOrd="0" presId="urn:microsoft.com/office/officeart/2005/8/layout/default"/>
    <dgm:cxn modelId="{312F46DD-CBFC-4291-94D3-85A6367D0C40}" type="presParOf" srcId="{A98066CF-ABF5-4425-BE56-10250E260247}" destId="{1619FB29-AE43-4309-8E37-36EC40938D70}" srcOrd="3" destOrd="0" presId="urn:microsoft.com/office/officeart/2005/8/layout/default"/>
    <dgm:cxn modelId="{AFA821F4-1AFC-46C7-9F64-0A988D5507D4}" type="presParOf" srcId="{A98066CF-ABF5-4425-BE56-10250E260247}" destId="{C0AB29FF-E9BA-4F99-92CD-153ADB502F76}" srcOrd="4" destOrd="0" presId="urn:microsoft.com/office/officeart/2005/8/layout/default"/>
    <dgm:cxn modelId="{97BF2F55-FA4E-4062-BC1B-638B7540F353}" type="presParOf" srcId="{A98066CF-ABF5-4425-BE56-10250E260247}" destId="{4D070A4C-7E03-4C6F-8A79-4E263A3C3AAA}" srcOrd="5" destOrd="0" presId="urn:microsoft.com/office/officeart/2005/8/layout/default"/>
    <dgm:cxn modelId="{F7E0F7C7-E088-4D81-ADC6-854B9308422E}" type="presParOf" srcId="{A98066CF-ABF5-4425-BE56-10250E260247}" destId="{449BDDFC-CEBC-4F5D-86C2-0A4DFA8FA668}" srcOrd="6" destOrd="0" presId="urn:microsoft.com/office/officeart/2005/8/layout/default"/>
    <dgm:cxn modelId="{7DB557FB-B45C-421F-A391-1A3B1AD3FA33}" type="presParOf" srcId="{A98066CF-ABF5-4425-BE56-10250E260247}" destId="{3B43AA21-01AC-4C1F-A615-640AA15D88F1}" srcOrd="7" destOrd="0" presId="urn:microsoft.com/office/officeart/2005/8/layout/default"/>
    <dgm:cxn modelId="{CAA1C4A0-5C31-49CF-9701-D8F33BB6DED5}" type="presParOf" srcId="{A98066CF-ABF5-4425-BE56-10250E260247}" destId="{9E9A98EB-9418-4780-AA30-984587E820F9}" srcOrd="8" destOrd="0" presId="urn:microsoft.com/office/officeart/2005/8/layout/default"/>
    <dgm:cxn modelId="{F9BFDB96-A9B5-426A-A9C5-0AEEED190F1D}" type="presParOf" srcId="{A98066CF-ABF5-4425-BE56-10250E260247}" destId="{14022B73-4F55-4B9F-B2F4-22DD8BC49F8D}" srcOrd="9" destOrd="0" presId="urn:microsoft.com/office/officeart/2005/8/layout/default"/>
    <dgm:cxn modelId="{620E1135-74EC-4262-9932-682F4A8705E2}" type="presParOf" srcId="{A98066CF-ABF5-4425-BE56-10250E260247}" destId="{C73E1ABB-CA3A-4C47-9B0C-96895B4ABBD3}" srcOrd="10" destOrd="0" presId="urn:microsoft.com/office/officeart/2005/8/layout/default"/>
    <dgm:cxn modelId="{1B0DAB57-7D04-4991-A406-EC6FAD26C624}" type="presParOf" srcId="{A98066CF-ABF5-4425-BE56-10250E260247}" destId="{2682B99A-749D-4E44-9237-66DD5A848D9B}" srcOrd="11" destOrd="0" presId="urn:microsoft.com/office/officeart/2005/8/layout/default"/>
    <dgm:cxn modelId="{D57F4CFE-BEA0-49CE-83F9-8E32DD4B4991}" type="presParOf" srcId="{A98066CF-ABF5-4425-BE56-10250E260247}" destId="{5E95719A-775A-4A63-ABE1-BB3DBB035D6E}" srcOrd="12" destOrd="0" presId="urn:microsoft.com/office/officeart/2005/8/layout/default"/>
    <dgm:cxn modelId="{60984DDC-0D92-4E2A-BC44-2A4B609B53F6}" type="presParOf" srcId="{A98066CF-ABF5-4425-BE56-10250E260247}" destId="{B4E7A4F0-BF6D-4684-824D-8177CA2EEEB9}" srcOrd="13" destOrd="0" presId="urn:microsoft.com/office/officeart/2005/8/layout/default"/>
    <dgm:cxn modelId="{F869B1F0-A9BE-4DD8-A215-7C63B1841B5B}" type="presParOf" srcId="{A98066CF-ABF5-4425-BE56-10250E260247}" destId="{E9F1B772-01F4-42C1-AD54-E80022FF502F}" srcOrd="14" destOrd="0" presId="urn:microsoft.com/office/officeart/2005/8/layout/default"/>
    <dgm:cxn modelId="{634E3073-DF18-48B7-8E76-B54DB109D4A8}" type="presParOf" srcId="{A98066CF-ABF5-4425-BE56-10250E260247}" destId="{612AEAAF-6B65-47B2-9769-349415C8A90D}" srcOrd="15" destOrd="0" presId="urn:microsoft.com/office/officeart/2005/8/layout/default"/>
    <dgm:cxn modelId="{75D5A288-B5FB-48F9-AB89-F4946DAD84B9}" type="presParOf" srcId="{A98066CF-ABF5-4425-BE56-10250E260247}" destId="{3415CE71-B614-400F-91DB-851462A65E5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49B9E9-78D6-4A05-B277-C3EC690B714A}" type="doc">
      <dgm:prSet loTypeId="urn:microsoft.com/office/officeart/2005/8/layout/venn1" loCatId="relationship" qsTypeId="urn:microsoft.com/office/officeart/2005/8/quickstyle/simple3" qsCatId="simple" csTypeId="urn:microsoft.com/office/officeart/2005/8/colors/accent1_3" csCatId="accent1" phldr="1"/>
      <dgm:spPr/>
      <dgm:t>
        <a:bodyPr/>
        <a:lstStyle/>
        <a:p>
          <a:endParaRPr lang="es-MX"/>
        </a:p>
      </dgm:t>
    </dgm:pt>
    <dgm:pt modelId="{95655892-4A00-429D-932F-6B10E8872DE0}">
      <dgm:prSet custT="1"/>
      <dgm:spPr/>
      <dgm:t>
        <a:bodyPr/>
        <a:lstStyle/>
        <a:p>
          <a:pPr algn="ctr" rtl="0"/>
          <a:r>
            <a:rPr lang="es-MX" sz="2400" dirty="0" smtClean="0">
              <a:latin typeface="Arial" panose="020B0604020202020204" pitchFamily="34" charset="0"/>
              <a:cs typeface="Arial" panose="020B0604020202020204" pitchFamily="34" charset="0"/>
            </a:rPr>
            <a:t>La </a:t>
          </a:r>
          <a:r>
            <a:rPr lang="es-MX" sz="2400" b="1" dirty="0" smtClean="0">
              <a:latin typeface="Arial" panose="020B0604020202020204" pitchFamily="34" charset="0"/>
              <a:cs typeface="Arial" panose="020B0604020202020204" pitchFamily="34" charset="0"/>
            </a:rPr>
            <a:t>CLASIFICACIÓN</a:t>
          </a:r>
          <a:r>
            <a:rPr lang="es-MX" sz="2400" dirty="0" smtClean="0">
              <a:latin typeface="Arial" panose="020B0604020202020204" pitchFamily="34" charset="0"/>
              <a:cs typeface="Arial" panose="020B0604020202020204" pitchFamily="34" charset="0"/>
            </a:rPr>
            <a:t> de información se analizará </a:t>
          </a:r>
          <a:r>
            <a:rPr lang="es-MX" sz="2400" b="1" dirty="0" smtClean="0">
              <a:latin typeface="Arial" panose="020B0604020202020204" pitchFamily="34" charset="0"/>
              <a:cs typeface="Arial" panose="020B0604020202020204" pitchFamily="34" charset="0"/>
            </a:rPr>
            <a:t>CASO POR CASO</a:t>
          </a:r>
          <a:r>
            <a:rPr lang="es-MX" sz="2400" dirty="0" smtClean="0">
              <a:latin typeface="Arial" panose="020B0604020202020204" pitchFamily="34" charset="0"/>
              <a:cs typeface="Arial" panose="020B0604020202020204" pitchFamily="34" charset="0"/>
            </a:rPr>
            <a:t>, mediante la aplicación de la </a:t>
          </a:r>
          <a:r>
            <a:rPr lang="es-MX" sz="2400" b="1" dirty="0" smtClean="0">
              <a:latin typeface="Arial" panose="020B0604020202020204" pitchFamily="34" charset="0"/>
              <a:cs typeface="Arial" panose="020B0604020202020204" pitchFamily="34" charset="0"/>
            </a:rPr>
            <a:t>PRUEBA DE DAÑO </a:t>
          </a:r>
          <a:r>
            <a:rPr lang="es-MX" sz="2400" dirty="0" smtClean="0">
              <a:latin typeface="Arial" panose="020B0604020202020204" pitchFamily="34" charset="0"/>
              <a:cs typeface="Arial" panose="020B0604020202020204" pitchFamily="34" charset="0"/>
            </a:rPr>
            <a:t>y de interés público. </a:t>
          </a:r>
          <a:endParaRPr lang="es-MX" sz="2400" dirty="0">
            <a:latin typeface="Arial" panose="020B0604020202020204" pitchFamily="34" charset="0"/>
            <a:cs typeface="Arial" panose="020B0604020202020204" pitchFamily="34" charset="0"/>
          </a:endParaRPr>
        </a:p>
      </dgm:t>
    </dgm:pt>
    <dgm:pt modelId="{8551A7A2-995E-4112-B4C5-623D53417313}" type="parTrans" cxnId="{8A239CE5-6272-4645-9DCB-411379A4D0D3}">
      <dgm:prSet/>
      <dgm:spPr/>
      <dgm:t>
        <a:bodyPr/>
        <a:lstStyle/>
        <a:p>
          <a:pPr algn="ctr"/>
          <a:endParaRPr lang="es-MX" sz="2400">
            <a:latin typeface="Arial" panose="020B0604020202020204" pitchFamily="34" charset="0"/>
            <a:cs typeface="Arial" panose="020B0604020202020204" pitchFamily="34" charset="0"/>
          </a:endParaRPr>
        </a:p>
      </dgm:t>
    </dgm:pt>
    <dgm:pt modelId="{C6159640-E291-4BFD-9A17-B3AAF81E9C33}" type="sibTrans" cxnId="{8A239CE5-6272-4645-9DCB-411379A4D0D3}">
      <dgm:prSet/>
      <dgm:spPr/>
      <dgm:t>
        <a:bodyPr/>
        <a:lstStyle/>
        <a:p>
          <a:pPr algn="ctr"/>
          <a:endParaRPr lang="es-MX" sz="2400">
            <a:latin typeface="Arial" panose="020B0604020202020204" pitchFamily="34" charset="0"/>
            <a:cs typeface="Arial" panose="020B0604020202020204" pitchFamily="34" charset="0"/>
          </a:endParaRPr>
        </a:p>
      </dgm:t>
    </dgm:pt>
    <dgm:pt modelId="{285F382D-3FA1-4F8D-94D5-6B3542BDD28E}" type="pres">
      <dgm:prSet presAssocID="{AD49B9E9-78D6-4A05-B277-C3EC690B714A}" presName="compositeShape" presStyleCnt="0">
        <dgm:presLayoutVars>
          <dgm:chMax val="7"/>
          <dgm:dir/>
          <dgm:resizeHandles val="exact"/>
        </dgm:presLayoutVars>
      </dgm:prSet>
      <dgm:spPr/>
      <dgm:t>
        <a:bodyPr/>
        <a:lstStyle/>
        <a:p>
          <a:endParaRPr lang="es-MX"/>
        </a:p>
      </dgm:t>
    </dgm:pt>
    <dgm:pt modelId="{D4B42320-E4F6-48D2-A470-2567D40C0146}" type="pres">
      <dgm:prSet presAssocID="{95655892-4A00-429D-932F-6B10E8872DE0}" presName="circ1TxSh" presStyleLbl="vennNode1" presStyleIdx="0" presStyleCnt="1"/>
      <dgm:spPr/>
      <dgm:t>
        <a:bodyPr/>
        <a:lstStyle/>
        <a:p>
          <a:endParaRPr lang="es-MX"/>
        </a:p>
      </dgm:t>
    </dgm:pt>
  </dgm:ptLst>
  <dgm:cxnLst>
    <dgm:cxn modelId="{EEA10EDB-0297-4986-8128-610DED5E8325}" type="presOf" srcId="{AD49B9E9-78D6-4A05-B277-C3EC690B714A}" destId="{285F382D-3FA1-4F8D-94D5-6B3542BDD28E}" srcOrd="0" destOrd="0" presId="urn:microsoft.com/office/officeart/2005/8/layout/venn1"/>
    <dgm:cxn modelId="{A465A8B0-E302-499E-93FB-FC4DAB836CAA}" type="presOf" srcId="{95655892-4A00-429D-932F-6B10E8872DE0}" destId="{D4B42320-E4F6-48D2-A470-2567D40C0146}" srcOrd="0" destOrd="0" presId="urn:microsoft.com/office/officeart/2005/8/layout/venn1"/>
    <dgm:cxn modelId="{8A239CE5-6272-4645-9DCB-411379A4D0D3}" srcId="{AD49B9E9-78D6-4A05-B277-C3EC690B714A}" destId="{95655892-4A00-429D-932F-6B10E8872DE0}" srcOrd="0" destOrd="0" parTransId="{8551A7A2-995E-4112-B4C5-623D53417313}" sibTransId="{C6159640-E291-4BFD-9A17-B3AAF81E9C33}"/>
    <dgm:cxn modelId="{01B4CA0B-D65C-434F-B864-B598C24C26DC}" type="presParOf" srcId="{285F382D-3FA1-4F8D-94D5-6B3542BDD28E}" destId="{D4B42320-E4F6-48D2-A470-2567D40C0146}"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18070-579D-43A1-855E-6635AD482418}"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s-MX"/>
        </a:p>
      </dgm:t>
    </dgm:pt>
    <dgm:pt modelId="{E40E7CFD-3B72-40CD-9709-6BA1942DAE4D}">
      <dgm:prSet phldrT="[Texto]" custT="1"/>
      <dgm:spPr/>
      <dgm:t>
        <a:bodyPr/>
        <a:lstStyle/>
        <a:p>
          <a:r>
            <a:rPr lang="es-MX" sz="1800" dirty="0" smtClean="0">
              <a:latin typeface="Arial" panose="020B0604020202020204" pitchFamily="34" charset="0"/>
              <a:cs typeface="Arial" panose="020B0604020202020204" pitchFamily="34" charset="0"/>
            </a:rPr>
            <a:t>Unidades Administrativas</a:t>
          </a:r>
          <a:endParaRPr lang="es-MX" sz="1800" dirty="0">
            <a:latin typeface="Arial" panose="020B0604020202020204" pitchFamily="34" charset="0"/>
            <a:cs typeface="Arial" panose="020B0604020202020204" pitchFamily="34" charset="0"/>
          </a:endParaRPr>
        </a:p>
      </dgm:t>
    </dgm:pt>
    <dgm:pt modelId="{57AEDE1A-38B8-42D4-BDC3-24A93DB2FB4C}" type="parTrans" cxnId="{074C4D10-A7CC-4DE8-874C-0DB93D315BAC}">
      <dgm:prSet/>
      <dgm:spPr/>
      <dgm:t>
        <a:bodyPr/>
        <a:lstStyle/>
        <a:p>
          <a:endParaRPr lang="es-MX" sz="1800">
            <a:latin typeface="Arial" panose="020B0604020202020204" pitchFamily="34" charset="0"/>
            <a:cs typeface="Arial" panose="020B0604020202020204" pitchFamily="34" charset="0"/>
          </a:endParaRPr>
        </a:p>
      </dgm:t>
    </dgm:pt>
    <dgm:pt modelId="{DB4F9287-3195-4DF2-B4B3-E63CDC616543}" type="sibTrans" cxnId="{074C4D10-A7CC-4DE8-874C-0DB93D315BAC}">
      <dgm:prSet/>
      <dgm:spPr/>
      <dgm:t>
        <a:bodyPr/>
        <a:lstStyle/>
        <a:p>
          <a:endParaRPr lang="es-MX" sz="1800">
            <a:latin typeface="Arial" panose="020B0604020202020204" pitchFamily="34" charset="0"/>
            <a:cs typeface="Arial" panose="020B0604020202020204" pitchFamily="34" charset="0"/>
          </a:endParaRPr>
        </a:p>
      </dgm:t>
    </dgm:pt>
    <dgm:pt modelId="{88D628DC-5BFC-4427-B0D5-F4702E8FBC57}">
      <dgm:prSet phldrT="[Texto]" custT="1"/>
      <dgm:spPr/>
      <dgm:t>
        <a:bodyPr/>
        <a:lstStyle/>
        <a:p>
          <a:r>
            <a:rPr lang="es-MX" sz="1800" dirty="0" smtClean="0">
              <a:latin typeface="Arial" panose="020B0604020202020204" pitchFamily="34" charset="0"/>
              <a:cs typeface="Arial" panose="020B0604020202020204" pitchFamily="34" charset="0"/>
            </a:rPr>
            <a:t>FUNDAMENTO: Identificar la causal de reserva aplicable. (Artículo 183)</a:t>
          </a:r>
          <a:endParaRPr lang="es-MX" sz="1800" dirty="0">
            <a:latin typeface="Arial" panose="020B0604020202020204" pitchFamily="34" charset="0"/>
            <a:cs typeface="Arial" panose="020B0604020202020204" pitchFamily="34" charset="0"/>
          </a:endParaRPr>
        </a:p>
      </dgm:t>
    </dgm:pt>
    <dgm:pt modelId="{AC636C56-81CE-4B4F-99B6-A3559A8B3EE5}" type="parTrans" cxnId="{6C58F1FC-B589-40ED-8C4F-A09B3691F094}">
      <dgm:prSet/>
      <dgm:spPr/>
      <dgm:t>
        <a:bodyPr/>
        <a:lstStyle/>
        <a:p>
          <a:endParaRPr lang="es-MX" sz="1800">
            <a:latin typeface="Arial" panose="020B0604020202020204" pitchFamily="34" charset="0"/>
            <a:cs typeface="Arial" panose="020B0604020202020204" pitchFamily="34" charset="0"/>
          </a:endParaRPr>
        </a:p>
      </dgm:t>
    </dgm:pt>
    <dgm:pt modelId="{1290CCE7-395B-4A01-8F66-641010CAD98C}" type="sibTrans" cxnId="{6C58F1FC-B589-40ED-8C4F-A09B3691F094}">
      <dgm:prSet/>
      <dgm:spPr/>
      <dgm:t>
        <a:bodyPr/>
        <a:lstStyle/>
        <a:p>
          <a:endParaRPr lang="es-MX" sz="1800">
            <a:latin typeface="Arial" panose="020B0604020202020204" pitchFamily="34" charset="0"/>
            <a:cs typeface="Arial" panose="020B0604020202020204" pitchFamily="34" charset="0"/>
          </a:endParaRPr>
        </a:p>
      </dgm:t>
    </dgm:pt>
    <dgm:pt modelId="{A508792A-4439-4A6B-9029-8CCE9CA3D935}">
      <dgm:prSet phldrT="[Texto]" custT="1"/>
      <dgm:spPr/>
      <dgm:t>
        <a:bodyPr/>
        <a:lstStyle/>
        <a:p>
          <a:pPr algn="ctr"/>
          <a:endParaRPr lang="es-MX" sz="18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MOTIVACIÓN: Justificar la actualización de la hipótesis de reserva. (Lineamientos generales)</a:t>
          </a:r>
          <a:endParaRPr lang="es-MX" sz="1600" dirty="0">
            <a:latin typeface="Arial" panose="020B0604020202020204" pitchFamily="34" charset="0"/>
            <a:cs typeface="Arial" panose="020B0604020202020204" pitchFamily="34" charset="0"/>
          </a:endParaRPr>
        </a:p>
      </dgm:t>
    </dgm:pt>
    <dgm:pt modelId="{11B80519-7C06-470F-9659-C95BD0D7204C}" type="parTrans" cxnId="{DB6BDC5E-EB63-4448-864C-B2409D0090D3}">
      <dgm:prSet/>
      <dgm:spPr/>
      <dgm:t>
        <a:bodyPr/>
        <a:lstStyle/>
        <a:p>
          <a:endParaRPr lang="es-MX" sz="1800">
            <a:latin typeface="Arial" panose="020B0604020202020204" pitchFamily="34" charset="0"/>
            <a:cs typeface="Arial" panose="020B0604020202020204" pitchFamily="34" charset="0"/>
          </a:endParaRPr>
        </a:p>
      </dgm:t>
    </dgm:pt>
    <dgm:pt modelId="{90716E5C-7DA5-4EC2-AD1A-88687B135F6A}" type="sibTrans" cxnId="{DB6BDC5E-EB63-4448-864C-B2409D0090D3}">
      <dgm:prSet/>
      <dgm:spPr/>
      <dgm:t>
        <a:bodyPr/>
        <a:lstStyle/>
        <a:p>
          <a:endParaRPr lang="es-MX" sz="1800">
            <a:latin typeface="Arial" panose="020B0604020202020204" pitchFamily="34" charset="0"/>
            <a:cs typeface="Arial" panose="020B0604020202020204" pitchFamily="34" charset="0"/>
          </a:endParaRPr>
        </a:p>
      </dgm:t>
    </dgm:pt>
    <dgm:pt modelId="{4FD2FFC5-020A-4F15-8909-4730863821D0}">
      <dgm:prSet phldrT="[Texto]" custT="1"/>
      <dgm:spPr/>
      <dgm:t>
        <a:bodyPr/>
        <a:lstStyle/>
        <a:p>
          <a:r>
            <a:rPr lang="es-MX" sz="1800" dirty="0" smtClean="0">
              <a:latin typeface="Arial" panose="020B0604020202020204" pitchFamily="34" charset="0"/>
              <a:cs typeface="Arial" panose="020B0604020202020204" pitchFamily="34" charset="0"/>
            </a:rPr>
            <a:t>Desarrollar PRUEBA DE DAÑO. (Artículo 173)</a:t>
          </a:r>
          <a:endParaRPr lang="es-MX" sz="1800" dirty="0">
            <a:latin typeface="Arial" panose="020B0604020202020204" pitchFamily="34" charset="0"/>
            <a:cs typeface="Arial" panose="020B0604020202020204" pitchFamily="34" charset="0"/>
          </a:endParaRPr>
        </a:p>
      </dgm:t>
    </dgm:pt>
    <dgm:pt modelId="{193E974E-497A-453F-B5B0-D791E63EA209}" type="parTrans" cxnId="{4459D30F-93AB-471D-B08D-F831F63D8154}">
      <dgm:prSet/>
      <dgm:spPr/>
      <dgm:t>
        <a:bodyPr/>
        <a:lstStyle/>
        <a:p>
          <a:endParaRPr lang="es-MX" sz="1800">
            <a:latin typeface="Arial" panose="020B0604020202020204" pitchFamily="34" charset="0"/>
            <a:cs typeface="Arial" panose="020B0604020202020204" pitchFamily="34" charset="0"/>
          </a:endParaRPr>
        </a:p>
      </dgm:t>
    </dgm:pt>
    <dgm:pt modelId="{AA123398-3FFB-41DC-A6F5-66390CFE839A}" type="sibTrans" cxnId="{4459D30F-93AB-471D-B08D-F831F63D8154}">
      <dgm:prSet/>
      <dgm:spPr/>
      <dgm:t>
        <a:bodyPr/>
        <a:lstStyle/>
        <a:p>
          <a:endParaRPr lang="es-MX" sz="1800">
            <a:latin typeface="Arial" panose="020B0604020202020204" pitchFamily="34" charset="0"/>
            <a:cs typeface="Arial" panose="020B0604020202020204" pitchFamily="34" charset="0"/>
          </a:endParaRPr>
        </a:p>
      </dgm:t>
    </dgm:pt>
    <dgm:pt modelId="{E9B92E0C-F9E8-427B-8FEE-C24B9CC49BD5}">
      <dgm:prSet phldrT="[Texto]" custT="1"/>
      <dgm:spPr/>
      <dgm:t>
        <a:bodyPr/>
        <a:lstStyle/>
        <a:p>
          <a:pPr algn="just"/>
          <a:r>
            <a:rPr lang="es-MX" sz="1800" dirty="0" smtClean="0">
              <a:latin typeface="Arial" panose="020B0604020202020204" pitchFamily="34" charset="0"/>
              <a:cs typeface="Arial" panose="020B0604020202020204" pitchFamily="34" charset="0"/>
            </a:rPr>
            <a:t>Indicar y justificar con elementos objetivos el PERIODO DE RESERVA de la información. (Artículo 171)</a:t>
          </a:r>
          <a:endParaRPr lang="es-MX" sz="1800" dirty="0">
            <a:latin typeface="Arial" panose="020B0604020202020204" pitchFamily="34" charset="0"/>
            <a:cs typeface="Arial" panose="020B0604020202020204" pitchFamily="34" charset="0"/>
          </a:endParaRPr>
        </a:p>
      </dgm:t>
    </dgm:pt>
    <dgm:pt modelId="{68734E8F-4B16-447B-B7A5-3D84DE63D0AF}" type="parTrans" cxnId="{2E090F5C-399D-4A32-A6D6-F2DC9FC11BA0}">
      <dgm:prSet/>
      <dgm:spPr/>
      <dgm:t>
        <a:bodyPr/>
        <a:lstStyle/>
        <a:p>
          <a:endParaRPr lang="es-MX" sz="1800">
            <a:latin typeface="Arial" panose="020B0604020202020204" pitchFamily="34" charset="0"/>
            <a:cs typeface="Arial" panose="020B0604020202020204" pitchFamily="34" charset="0"/>
          </a:endParaRPr>
        </a:p>
      </dgm:t>
    </dgm:pt>
    <dgm:pt modelId="{8260D700-71EC-46E5-B576-67ADAABD5667}" type="sibTrans" cxnId="{2E090F5C-399D-4A32-A6D6-F2DC9FC11BA0}">
      <dgm:prSet/>
      <dgm:spPr/>
      <dgm:t>
        <a:bodyPr/>
        <a:lstStyle/>
        <a:p>
          <a:endParaRPr lang="es-MX" sz="1800">
            <a:latin typeface="Arial" panose="020B0604020202020204" pitchFamily="34" charset="0"/>
            <a:cs typeface="Arial" panose="020B0604020202020204" pitchFamily="34" charset="0"/>
          </a:endParaRPr>
        </a:p>
      </dgm:t>
    </dgm:pt>
    <dgm:pt modelId="{EBFDACFE-5616-408B-B0E2-AE4251FD84A9}" type="pres">
      <dgm:prSet presAssocID="{57718070-579D-43A1-855E-6635AD482418}" presName="diagram" presStyleCnt="0">
        <dgm:presLayoutVars>
          <dgm:chMax val="1"/>
          <dgm:dir/>
          <dgm:animLvl val="ctr"/>
          <dgm:resizeHandles val="exact"/>
        </dgm:presLayoutVars>
      </dgm:prSet>
      <dgm:spPr/>
      <dgm:t>
        <a:bodyPr/>
        <a:lstStyle/>
        <a:p>
          <a:endParaRPr lang="es-MX"/>
        </a:p>
      </dgm:t>
    </dgm:pt>
    <dgm:pt modelId="{DDFD9C9E-DE99-4184-9450-7A12895991EA}" type="pres">
      <dgm:prSet presAssocID="{57718070-579D-43A1-855E-6635AD482418}" presName="matrix" presStyleCnt="0"/>
      <dgm:spPr/>
      <dgm:t>
        <a:bodyPr/>
        <a:lstStyle/>
        <a:p>
          <a:endParaRPr lang="es-MX"/>
        </a:p>
      </dgm:t>
    </dgm:pt>
    <dgm:pt modelId="{64DB3874-3E42-4BB4-B1ED-EBF27200CB9D}" type="pres">
      <dgm:prSet presAssocID="{57718070-579D-43A1-855E-6635AD482418}" presName="tile1" presStyleLbl="node1" presStyleIdx="0" presStyleCnt="4"/>
      <dgm:spPr/>
      <dgm:t>
        <a:bodyPr/>
        <a:lstStyle/>
        <a:p>
          <a:endParaRPr lang="es-MX"/>
        </a:p>
      </dgm:t>
    </dgm:pt>
    <dgm:pt modelId="{C43F7F30-5FDA-40E5-98DE-8EF915926611}" type="pres">
      <dgm:prSet presAssocID="{57718070-579D-43A1-855E-6635AD482418}" presName="tile1text" presStyleLbl="node1" presStyleIdx="0" presStyleCnt="4">
        <dgm:presLayoutVars>
          <dgm:chMax val="0"/>
          <dgm:chPref val="0"/>
          <dgm:bulletEnabled val="1"/>
        </dgm:presLayoutVars>
      </dgm:prSet>
      <dgm:spPr/>
      <dgm:t>
        <a:bodyPr/>
        <a:lstStyle/>
        <a:p>
          <a:endParaRPr lang="es-MX"/>
        </a:p>
      </dgm:t>
    </dgm:pt>
    <dgm:pt modelId="{5D8B0CAC-D71F-493B-A9BE-4C53BFBAF86E}" type="pres">
      <dgm:prSet presAssocID="{57718070-579D-43A1-855E-6635AD482418}" presName="tile2" presStyleLbl="node1" presStyleIdx="1" presStyleCnt="4"/>
      <dgm:spPr/>
      <dgm:t>
        <a:bodyPr/>
        <a:lstStyle/>
        <a:p>
          <a:endParaRPr lang="es-MX"/>
        </a:p>
      </dgm:t>
    </dgm:pt>
    <dgm:pt modelId="{70FF4DF3-9A69-480A-919B-FB896F58CC12}" type="pres">
      <dgm:prSet presAssocID="{57718070-579D-43A1-855E-6635AD482418}" presName="tile2text" presStyleLbl="node1" presStyleIdx="1" presStyleCnt="4">
        <dgm:presLayoutVars>
          <dgm:chMax val="0"/>
          <dgm:chPref val="0"/>
          <dgm:bulletEnabled val="1"/>
        </dgm:presLayoutVars>
      </dgm:prSet>
      <dgm:spPr/>
      <dgm:t>
        <a:bodyPr/>
        <a:lstStyle/>
        <a:p>
          <a:endParaRPr lang="es-MX"/>
        </a:p>
      </dgm:t>
    </dgm:pt>
    <dgm:pt modelId="{280BAB3B-0049-4EE2-A85F-640DC2BB2505}" type="pres">
      <dgm:prSet presAssocID="{57718070-579D-43A1-855E-6635AD482418}" presName="tile3" presStyleLbl="node1" presStyleIdx="2" presStyleCnt="4"/>
      <dgm:spPr/>
      <dgm:t>
        <a:bodyPr/>
        <a:lstStyle/>
        <a:p>
          <a:endParaRPr lang="es-MX"/>
        </a:p>
      </dgm:t>
    </dgm:pt>
    <dgm:pt modelId="{72C9C421-D0D4-4554-AEAF-0B06A289595C}" type="pres">
      <dgm:prSet presAssocID="{57718070-579D-43A1-855E-6635AD482418}" presName="tile3text" presStyleLbl="node1" presStyleIdx="2" presStyleCnt="4">
        <dgm:presLayoutVars>
          <dgm:chMax val="0"/>
          <dgm:chPref val="0"/>
          <dgm:bulletEnabled val="1"/>
        </dgm:presLayoutVars>
      </dgm:prSet>
      <dgm:spPr/>
      <dgm:t>
        <a:bodyPr/>
        <a:lstStyle/>
        <a:p>
          <a:endParaRPr lang="es-MX"/>
        </a:p>
      </dgm:t>
    </dgm:pt>
    <dgm:pt modelId="{3836AEA5-09D5-464E-BC32-BE80F8CC4A22}" type="pres">
      <dgm:prSet presAssocID="{57718070-579D-43A1-855E-6635AD482418}" presName="tile4" presStyleLbl="node1" presStyleIdx="3" presStyleCnt="4"/>
      <dgm:spPr/>
      <dgm:t>
        <a:bodyPr/>
        <a:lstStyle/>
        <a:p>
          <a:endParaRPr lang="es-MX"/>
        </a:p>
      </dgm:t>
    </dgm:pt>
    <dgm:pt modelId="{E6D0D85B-24D7-476B-826F-72EAA7D2BCBD}" type="pres">
      <dgm:prSet presAssocID="{57718070-579D-43A1-855E-6635AD482418}" presName="tile4text" presStyleLbl="node1" presStyleIdx="3" presStyleCnt="4">
        <dgm:presLayoutVars>
          <dgm:chMax val="0"/>
          <dgm:chPref val="0"/>
          <dgm:bulletEnabled val="1"/>
        </dgm:presLayoutVars>
      </dgm:prSet>
      <dgm:spPr/>
      <dgm:t>
        <a:bodyPr/>
        <a:lstStyle/>
        <a:p>
          <a:endParaRPr lang="es-MX"/>
        </a:p>
      </dgm:t>
    </dgm:pt>
    <dgm:pt modelId="{BF6521B5-CB6E-4828-B091-DBE7F671D95C}" type="pres">
      <dgm:prSet presAssocID="{57718070-579D-43A1-855E-6635AD482418}" presName="centerTile" presStyleLbl="fgShp" presStyleIdx="0" presStyleCnt="1" custLinFactNeighborX="3234" custLinFactNeighborY="-1522">
        <dgm:presLayoutVars>
          <dgm:chMax val="0"/>
          <dgm:chPref val="0"/>
        </dgm:presLayoutVars>
      </dgm:prSet>
      <dgm:spPr/>
      <dgm:t>
        <a:bodyPr/>
        <a:lstStyle/>
        <a:p>
          <a:endParaRPr lang="es-MX"/>
        </a:p>
      </dgm:t>
    </dgm:pt>
  </dgm:ptLst>
  <dgm:cxnLst>
    <dgm:cxn modelId="{16DCA1C8-297D-4794-A6A3-F0B7569D02FB}" type="presOf" srcId="{88D628DC-5BFC-4427-B0D5-F4702E8FBC57}" destId="{64DB3874-3E42-4BB4-B1ED-EBF27200CB9D}" srcOrd="0" destOrd="0" presId="urn:microsoft.com/office/officeart/2005/8/layout/matrix1"/>
    <dgm:cxn modelId="{074C4D10-A7CC-4DE8-874C-0DB93D315BAC}" srcId="{57718070-579D-43A1-855E-6635AD482418}" destId="{E40E7CFD-3B72-40CD-9709-6BA1942DAE4D}" srcOrd="0" destOrd="0" parTransId="{57AEDE1A-38B8-42D4-BDC3-24A93DB2FB4C}" sibTransId="{DB4F9287-3195-4DF2-B4B3-E63CDC616543}"/>
    <dgm:cxn modelId="{AFF49804-A15C-4F54-8362-0F0041859D1A}" type="presOf" srcId="{57718070-579D-43A1-855E-6635AD482418}" destId="{EBFDACFE-5616-408B-B0E2-AE4251FD84A9}" srcOrd="0" destOrd="0" presId="urn:microsoft.com/office/officeart/2005/8/layout/matrix1"/>
    <dgm:cxn modelId="{4459D30F-93AB-471D-B08D-F831F63D8154}" srcId="{E40E7CFD-3B72-40CD-9709-6BA1942DAE4D}" destId="{4FD2FFC5-020A-4F15-8909-4730863821D0}" srcOrd="2" destOrd="0" parTransId="{193E974E-497A-453F-B5B0-D791E63EA209}" sibTransId="{AA123398-3FFB-41DC-A6F5-66390CFE839A}"/>
    <dgm:cxn modelId="{89F350C8-7AA0-4BFB-A7ED-E36A1895E61B}" type="presOf" srcId="{88D628DC-5BFC-4427-B0D5-F4702E8FBC57}" destId="{C43F7F30-5FDA-40E5-98DE-8EF915926611}" srcOrd="1" destOrd="0" presId="urn:microsoft.com/office/officeart/2005/8/layout/matrix1"/>
    <dgm:cxn modelId="{2E090F5C-399D-4A32-A6D6-F2DC9FC11BA0}" srcId="{E40E7CFD-3B72-40CD-9709-6BA1942DAE4D}" destId="{E9B92E0C-F9E8-427B-8FEE-C24B9CC49BD5}" srcOrd="3" destOrd="0" parTransId="{68734E8F-4B16-447B-B7A5-3D84DE63D0AF}" sibTransId="{8260D700-71EC-46E5-B576-67ADAABD5667}"/>
    <dgm:cxn modelId="{1E301E59-3BAD-4570-A1E7-D2AE5A53B9D1}" type="presOf" srcId="{A508792A-4439-4A6B-9029-8CCE9CA3D935}" destId="{70FF4DF3-9A69-480A-919B-FB896F58CC12}" srcOrd="1" destOrd="0" presId="urn:microsoft.com/office/officeart/2005/8/layout/matrix1"/>
    <dgm:cxn modelId="{1621DF82-6FC8-42B0-8D06-21C406D9798B}" type="presOf" srcId="{E40E7CFD-3B72-40CD-9709-6BA1942DAE4D}" destId="{BF6521B5-CB6E-4828-B091-DBE7F671D95C}" srcOrd="0" destOrd="0" presId="urn:microsoft.com/office/officeart/2005/8/layout/matrix1"/>
    <dgm:cxn modelId="{F1FD730B-F9DB-4BBC-8FDD-7E94CD4420EB}" type="presOf" srcId="{4FD2FFC5-020A-4F15-8909-4730863821D0}" destId="{280BAB3B-0049-4EE2-A85F-640DC2BB2505}" srcOrd="0" destOrd="0" presId="urn:microsoft.com/office/officeart/2005/8/layout/matrix1"/>
    <dgm:cxn modelId="{89AE7B61-3093-4253-91C8-33BBA26B7694}" type="presOf" srcId="{E9B92E0C-F9E8-427B-8FEE-C24B9CC49BD5}" destId="{3836AEA5-09D5-464E-BC32-BE80F8CC4A22}" srcOrd="0" destOrd="0" presId="urn:microsoft.com/office/officeart/2005/8/layout/matrix1"/>
    <dgm:cxn modelId="{CBFCEFDE-D6C4-412A-8CE5-E593F56BA52E}" type="presOf" srcId="{4FD2FFC5-020A-4F15-8909-4730863821D0}" destId="{72C9C421-D0D4-4554-AEAF-0B06A289595C}" srcOrd="1" destOrd="0" presId="urn:microsoft.com/office/officeart/2005/8/layout/matrix1"/>
    <dgm:cxn modelId="{9D912279-7B6F-4E10-8A31-7B38FA97AFF0}" type="presOf" srcId="{A508792A-4439-4A6B-9029-8CCE9CA3D935}" destId="{5D8B0CAC-D71F-493B-A9BE-4C53BFBAF86E}" srcOrd="0" destOrd="0" presId="urn:microsoft.com/office/officeart/2005/8/layout/matrix1"/>
    <dgm:cxn modelId="{DB6BDC5E-EB63-4448-864C-B2409D0090D3}" srcId="{E40E7CFD-3B72-40CD-9709-6BA1942DAE4D}" destId="{A508792A-4439-4A6B-9029-8CCE9CA3D935}" srcOrd="1" destOrd="0" parTransId="{11B80519-7C06-470F-9659-C95BD0D7204C}" sibTransId="{90716E5C-7DA5-4EC2-AD1A-88687B135F6A}"/>
    <dgm:cxn modelId="{FA36E0CD-19C2-4163-A6B4-7824568F4279}" type="presOf" srcId="{E9B92E0C-F9E8-427B-8FEE-C24B9CC49BD5}" destId="{E6D0D85B-24D7-476B-826F-72EAA7D2BCBD}" srcOrd="1" destOrd="0" presId="urn:microsoft.com/office/officeart/2005/8/layout/matrix1"/>
    <dgm:cxn modelId="{6C58F1FC-B589-40ED-8C4F-A09B3691F094}" srcId="{E40E7CFD-3B72-40CD-9709-6BA1942DAE4D}" destId="{88D628DC-5BFC-4427-B0D5-F4702E8FBC57}" srcOrd="0" destOrd="0" parTransId="{AC636C56-81CE-4B4F-99B6-A3559A8B3EE5}" sibTransId="{1290CCE7-395B-4A01-8F66-641010CAD98C}"/>
    <dgm:cxn modelId="{DBAF1665-2771-4218-BA7A-C9A8CD885BF8}" type="presParOf" srcId="{EBFDACFE-5616-408B-B0E2-AE4251FD84A9}" destId="{DDFD9C9E-DE99-4184-9450-7A12895991EA}" srcOrd="0" destOrd="0" presId="urn:microsoft.com/office/officeart/2005/8/layout/matrix1"/>
    <dgm:cxn modelId="{A7252100-8D65-4684-B492-B0DE1FAF409B}" type="presParOf" srcId="{DDFD9C9E-DE99-4184-9450-7A12895991EA}" destId="{64DB3874-3E42-4BB4-B1ED-EBF27200CB9D}" srcOrd="0" destOrd="0" presId="urn:microsoft.com/office/officeart/2005/8/layout/matrix1"/>
    <dgm:cxn modelId="{58E00F25-B6CD-470A-9785-8583711CD722}" type="presParOf" srcId="{DDFD9C9E-DE99-4184-9450-7A12895991EA}" destId="{C43F7F30-5FDA-40E5-98DE-8EF915926611}" srcOrd="1" destOrd="0" presId="urn:microsoft.com/office/officeart/2005/8/layout/matrix1"/>
    <dgm:cxn modelId="{E5C30292-FE96-4AD8-9785-5140CC4ECE02}" type="presParOf" srcId="{DDFD9C9E-DE99-4184-9450-7A12895991EA}" destId="{5D8B0CAC-D71F-493B-A9BE-4C53BFBAF86E}" srcOrd="2" destOrd="0" presId="urn:microsoft.com/office/officeart/2005/8/layout/matrix1"/>
    <dgm:cxn modelId="{3859FE71-237C-46D4-B17C-6724675C8EFE}" type="presParOf" srcId="{DDFD9C9E-DE99-4184-9450-7A12895991EA}" destId="{70FF4DF3-9A69-480A-919B-FB896F58CC12}" srcOrd="3" destOrd="0" presId="urn:microsoft.com/office/officeart/2005/8/layout/matrix1"/>
    <dgm:cxn modelId="{2CEA33A7-99FC-47A0-ACA6-E032379F4EE4}" type="presParOf" srcId="{DDFD9C9E-DE99-4184-9450-7A12895991EA}" destId="{280BAB3B-0049-4EE2-A85F-640DC2BB2505}" srcOrd="4" destOrd="0" presId="urn:microsoft.com/office/officeart/2005/8/layout/matrix1"/>
    <dgm:cxn modelId="{C6D51CC2-A67D-419E-A797-BE1591C53200}" type="presParOf" srcId="{DDFD9C9E-DE99-4184-9450-7A12895991EA}" destId="{72C9C421-D0D4-4554-AEAF-0B06A289595C}" srcOrd="5" destOrd="0" presId="urn:microsoft.com/office/officeart/2005/8/layout/matrix1"/>
    <dgm:cxn modelId="{CDA4B3ED-C5EB-44C1-B2B8-32EE10B76404}" type="presParOf" srcId="{DDFD9C9E-DE99-4184-9450-7A12895991EA}" destId="{3836AEA5-09D5-464E-BC32-BE80F8CC4A22}" srcOrd="6" destOrd="0" presId="urn:microsoft.com/office/officeart/2005/8/layout/matrix1"/>
    <dgm:cxn modelId="{B6F11002-FC9F-4A47-BB96-D8932FDEB648}" type="presParOf" srcId="{DDFD9C9E-DE99-4184-9450-7A12895991EA}" destId="{E6D0D85B-24D7-476B-826F-72EAA7D2BCBD}" srcOrd="7" destOrd="0" presId="urn:microsoft.com/office/officeart/2005/8/layout/matrix1"/>
    <dgm:cxn modelId="{16C02009-248E-4C2B-8352-5AEB7DAAE942}" type="presParOf" srcId="{EBFDACFE-5616-408B-B0E2-AE4251FD84A9}" destId="{BF6521B5-CB6E-4828-B091-DBE7F671D95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650A-132C-4564-B65F-B1ED8C694CA5}">
      <dsp:nvSpPr>
        <dsp:cNvPr id="0" name=""/>
        <dsp:cNvSpPr/>
      </dsp:nvSpPr>
      <dsp:spPr>
        <a:xfrm>
          <a:off x="-5843602" y="-894329"/>
          <a:ext cx="6956855" cy="6956855"/>
        </a:xfrm>
        <a:prstGeom prst="blockArc">
          <a:avLst>
            <a:gd name="adj1" fmla="val 18900000"/>
            <a:gd name="adj2" fmla="val 2700000"/>
            <a:gd name="adj3" fmla="val 310"/>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351DD-2323-40E2-A852-2FA956E8FB11}">
      <dsp:nvSpPr>
        <dsp:cNvPr id="0" name=""/>
        <dsp:cNvSpPr/>
      </dsp:nvSpPr>
      <dsp:spPr>
        <a:xfrm>
          <a:off x="486572" y="322908"/>
          <a:ext cx="7537674" cy="646231"/>
        </a:xfrm>
        <a:prstGeom prst="rect">
          <a:avLst/>
        </a:prstGeom>
        <a:gradFill rotWithShape="0">
          <a:gsLst>
            <a:gs pos="0">
              <a:schemeClr val="accent1">
                <a:alpha val="90000"/>
                <a:hueOff val="0"/>
                <a:satOff val="0"/>
                <a:lumOff val="0"/>
                <a:alphaOff val="0"/>
                <a:tint val="35000"/>
                <a:satMod val="253000"/>
              </a:schemeClr>
            </a:gs>
            <a:gs pos="50000">
              <a:schemeClr val="accent1">
                <a:alpha val="90000"/>
                <a:hueOff val="0"/>
                <a:satOff val="0"/>
                <a:lumOff val="0"/>
                <a:alphaOff val="0"/>
                <a:tint val="42000"/>
                <a:satMod val="255000"/>
              </a:schemeClr>
            </a:gs>
            <a:gs pos="97000">
              <a:schemeClr val="accent1">
                <a:alpha val="90000"/>
                <a:hueOff val="0"/>
                <a:satOff val="0"/>
                <a:lumOff val="0"/>
                <a:alphaOff val="0"/>
                <a:tint val="53000"/>
                <a:satMod val="260000"/>
              </a:schemeClr>
            </a:gs>
            <a:gs pos="100000">
              <a:schemeClr val="accent1">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946" tIns="38100" rIns="38100" bIns="381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1500" b="1" kern="1200" dirty="0" smtClean="0">
              <a:latin typeface="Arial" panose="020B0604020202020204" pitchFamily="34" charset="0"/>
              <a:cs typeface="Arial" panose="020B0604020202020204" pitchFamily="34" charset="0"/>
            </a:rPr>
            <a:t>Constitución Política de los Estados Unidos Mexicanos</a:t>
          </a:r>
          <a:endParaRPr lang="es-MX" sz="1500" kern="1200" dirty="0">
            <a:latin typeface="Arial" panose="020B0604020202020204" pitchFamily="34" charset="0"/>
            <a:cs typeface="Arial" panose="020B0604020202020204" pitchFamily="34" charset="0"/>
          </a:endParaRPr>
        </a:p>
      </dsp:txBody>
      <dsp:txXfrm>
        <a:off x="486572" y="322908"/>
        <a:ext cx="7537674" cy="646231"/>
      </dsp:txXfrm>
    </dsp:sp>
    <dsp:sp modelId="{0B072AF1-DA85-419D-AC36-FE71770E9CC9}">
      <dsp:nvSpPr>
        <dsp:cNvPr id="0" name=""/>
        <dsp:cNvSpPr/>
      </dsp:nvSpPr>
      <dsp:spPr>
        <a:xfrm>
          <a:off x="82678" y="242129"/>
          <a:ext cx="807789" cy="807789"/>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B040B3-C795-4C32-B18F-E1BFA019BC70}">
      <dsp:nvSpPr>
        <dsp:cNvPr id="0" name=""/>
        <dsp:cNvSpPr/>
      </dsp:nvSpPr>
      <dsp:spPr>
        <a:xfrm>
          <a:off x="949642" y="1291945"/>
          <a:ext cx="7074603" cy="646231"/>
        </a:xfrm>
        <a:prstGeom prst="rect">
          <a:avLst/>
        </a:prstGeom>
        <a:gradFill rotWithShape="0">
          <a:gsLst>
            <a:gs pos="0">
              <a:schemeClr val="accent1">
                <a:alpha val="90000"/>
                <a:hueOff val="0"/>
                <a:satOff val="0"/>
                <a:lumOff val="0"/>
                <a:alphaOff val="-10000"/>
                <a:tint val="35000"/>
                <a:satMod val="253000"/>
              </a:schemeClr>
            </a:gs>
            <a:gs pos="50000">
              <a:schemeClr val="accent1">
                <a:alpha val="90000"/>
                <a:hueOff val="0"/>
                <a:satOff val="0"/>
                <a:lumOff val="0"/>
                <a:alphaOff val="-10000"/>
                <a:tint val="42000"/>
                <a:satMod val="255000"/>
              </a:schemeClr>
            </a:gs>
            <a:gs pos="97000">
              <a:schemeClr val="accent1">
                <a:alpha val="90000"/>
                <a:hueOff val="0"/>
                <a:satOff val="0"/>
                <a:lumOff val="0"/>
                <a:alphaOff val="-10000"/>
                <a:tint val="53000"/>
                <a:satMod val="260000"/>
              </a:schemeClr>
            </a:gs>
            <a:gs pos="100000">
              <a:schemeClr val="accent1">
                <a:alpha val="90000"/>
                <a:hueOff val="0"/>
                <a:satOff val="0"/>
                <a:lumOff val="0"/>
                <a:alphaOff val="-1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946" tIns="38100" rIns="38100" bIns="38100" numCol="1" spcCol="1270" anchor="ctr" anchorCtr="0">
          <a:noAutofit/>
        </a:bodyPr>
        <a:lstStyle/>
        <a:p>
          <a:pPr lvl="0" algn="l" defTabSz="666750" rtl="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Constitución Política de la Ciudad de México (GO-CDMX 05-02-2017)</a:t>
          </a:r>
          <a:endParaRPr lang="es-MX" sz="1500" kern="1200" dirty="0">
            <a:latin typeface="Arial" panose="020B0604020202020204" pitchFamily="34" charset="0"/>
            <a:cs typeface="Arial" panose="020B0604020202020204" pitchFamily="34" charset="0"/>
          </a:endParaRPr>
        </a:p>
      </dsp:txBody>
      <dsp:txXfrm>
        <a:off x="949642" y="1291945"/>
        <a:ext cx="7074603" cy="646231"/>
      </dsp:txXfrm>
    </dsp:sp>
    <dsp:sp modelId="{189A21FB-66DB-494B-8853-157819D1B880}">
      <dsp:nvSpPr>
        <dsp:cNvPr id="0" name=""/>
        <dsp:cNvSpPr/>
      </dsp:nvSpPr>
      <dsp:spPr>
        <a:xfrm>
          <a:off x="545748" y="1211166"/>
          <a:ext cx="807789" cy="807789"/>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10000"/>
            </a:schemeClr>
          </a:solidFill>
          <a:prstDash val="solid"/>
        </a:ln>
        <a:effectLst/>
      </dsp:spPr>
      <dsp:style>
        <a:lnRef idx="1">
          <a:scrgbClr r="0" g="0" b="0"/>
        </a:lnRef>
        <a:fillRef idx="2">
          <a:scrgbClr r="0" g="0" b="0"/>
        </a:fillRef>
        <a:effectRef idx="0">
          <a:scrgbClr r="0" g="0" b="0"/>
        </a:effectRef>
        <a:fontRef idx="minor"/>
      </dsp:style>
    </dsp:sp>
    <dsp:sp modelId="{78EF7B71-DA58-462F-89EB-909EB1F99E83}">
      <dsp:nvSpPr>
        <dsp:cNvPr id="0" name=""/>
        <dsp:cNvSpPr/>
      </dsp:nvSpPr>
      <dsp:spPr>
        <a:xfrm>
          <a:off x="1091768" y="2260982"/>
          <a:ext cx="6932478" cy="646231"/>
        </a:xfrm>
        <a:prstGeom prst="rect">
          <a:avLst/>
        </a:prstGeom>
        <a:gradFill rotWithShape="0">
          <a:gsLst>
            <a:gs pos="0">
              <a:schemeClr val="accent1">
                <a:alpha val="90000"/>
                <a:hueOff val="0"/>
                <a:satOff val="0"/>
                <a:lumOff val="0"/>
                <a:alphaOff val="-20000"/>
                <a:tint val="35000"/>
                <a:satMod val="253000"/>
              </a:schemeClr>
            </a:gs>
            <a:gs pos="50000">
              <a:schemeClr val="accent1">
                <a:alpha val="90000"/>
                <a:hueOff val="0"/>
                <a:satOff val="0"/>
                <a:lumOff val="0"/>
                <a:alphaOff val="-20000"/>
                <a:tint val="42000"/>
                <a:satMod val="255000"/>
              </a:schemeClr>
            </a:gs>
            <a:gs pos="97000">
              <a:schemeClr val="accent1">
                <a:alpha val="90000"/>
                <a:hueOff val="0"/>
                <a:satOff val="0"/>
                <a:lumOff val="0"/>
                <a:alphaOff val="-20000"/>
                <a:tint val="53000"/>
                <a:satMod val="260000"/>
              </a:schemeClr>
            </a:gs>
            <a:gs pos="100000">
              <a:schemeClr val="accent1">
                <a:alpha val="90000"/>
                <a:hueOff val="0"/>
                <a:satOff val="0"/>
                <a:lumOff val="0"/>
                <a:alphaOff val="-2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946" tIns="38100" rIns="38100" bIns="38100" numCol="1" spcCol="1270" anchor="ctr" anchorCtr="0">
          <a:noAutofit/>
        </a:bodyPr>
        <a:lstStyle/>
        <a:p>
          <a:pPr lvl="0" algn="l" defTabSz="666750" rtl="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Ley General de Transparencia y Acceso a la Información Pública</a:t>
          </a:r>
        </a:p>
      </dsp:txBody>
      <dsp:txXfrm>
        <a:off x="1091768" y="2260982"/>
        <a:ext cx="6932478" cy="646231"/>
      </dsp:txXfrm>
    </dsp:sp>
    <dsp:sp modelId="{74136DBF-F913-462A-8164-F3F9D12BF0E7}">
      <dsp:nvSpPr>
        <dsp:cNvPr id="0" name=""/>
        <dsp:cNvSpPr/>
      </dsp:nvSpPr>
      <dsp:spPr>
        <a:xfrm>
          <a:off x="687873" y="2180203"/>
          <a:ext cx="807789" cy="807789"/>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C6753FBD-9171-489B-B3A2-32DDA3E15076}">
      <dsp:nvSpPr>
        <dsp:cNvPr id="0" name=""/>
        <dsp:cNvSpPr/>
      </dsp:nvSpPr>
      <dsp:spPr>
        <a:xfrm>
          <a:off x="949642" y="3230019"/>
          <a:ext cx="7074603" cy="646231"/>
        </a:xfrm>
        <a:prstGeom prst="rect">
          <a:avLst/>
        </a:prstGeom>
        <a:gradFill rotWithShape="0">
          <a:gsLst>
            <a:gs pos="0">
              <a:schemeClr val="accent1">
                <a:alpha val="90000"/>
                <a:hueOff val="0"/>
                <a:satOff val="0"/>
                <a:lumOff val="0"/>
                <a:alphaOff val="-30000"/>
                <a:tint val="35000"/>
                <a:satMod val="253000"/>
              </a:schemeClr>
            </a:gs>
            <a:gs pos="50000">
              <a:schemeClr val="accent1">
                <a:alpha val="90000"/>
                <a:hueOff val="0"/>
                <a:satOff val="0"/>
                <a:lumOff val="0"/>
                <a:alphaOff val="-30000"/>
                <a:tint val="42000"/>
                <a:satMod val="255000"/>
              </a:schemeClr>
            </a:gs>
            <a:gs pos="97000">
              <a:schemeClr val="accent1">
                <a:alpha val="90000"/>
                <a:hueOff val="0"/>
                <a:satOff val="0"/>
                <a:lumOff val="0"/>
                <a:alphaOff val="-30000"/>
                <a:tint val="53000"/>
                <a:satMod val="260000"/>
              </a:schemeClr>
            </a:gs>
            <a:gs pos="100000">
              <a:schemeClr val="accent1">
                <a:alpha val="90000"/>
                <a:hueOff val="0"/>
                <a:satOff val="0"/>
                <a:lumOff val="0"/>
                <a:alphaOff val="-3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946" tIns="38100" rIns="38100" bIns="38100" numCol="1" spcCol="1270" anchor="ctr" anchorCtr="0">
          <a:noAutofit/>
        </a:bodyPr>
        <a:lstStyle/>
        <a:p>
          <a:pPr lvl="0" algn="l" defTabSz="666750" rtl="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Ley de Transparencia, Acceso a la Información Pública y Rendición de Cuentas de la Ciudad de México</a:t>
          </a:r>
          <a:endParaRPr lang="es-MX" sz="1500" kern="1200" dirty="0">
            <a:latin typeface="Arial" panose="020B0604020202020204" pitchFamily="34" charset="0"/>
            <a:cs typeface="Arial" panose="020B0604020202020204" pitchFamily="34" charset="0"/>
          </a:endParaRPr>
        </a:p>
      </dsp:txBody>
      <dsp:txXfrm>
        <a:off x="949642" y="3230019"/>
        <a:ext cx="7074603" cy="646231"/>
      </dsp:txXfrm>
    </dsp:sp>
    <dsp:sp modelId="{E6EF7A50-913F-46E6-BF10-A1BE1183EA2B}">
      <dsp:nvSpPr>
        <dsp:cNvPr id="0" name=""/>
        <dsp:cNvSpPr/>
      </dsp:nvSpPr>
      <dsp:spPr>
        <a:xfrm>
          <a:off x="545748" y="3149240"/>
          <a:ext cx="807789" cy="807789"/>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30000"/>
            </a:schemeClr>
          </a:solidFill>
          <a:prstDash val="solid"/>
        </a:ln>
        <a:effectLst/>
      </dsp:spPr>
      <dsp:style>
        <a:lnRef idx="1">
          <a:scrgbClr r="0" g="0" b="0"/>
        </a:lnRef>
        <a:fillRef idx="2">
          <a:scrgbClr r="0" g="0" b="0"/>
        </a:fillRef>
        <a:effectRef idx="0">
          <a:scrgbClr r="0" g="0" b="0"/>
        </a:effectRef>
        <a:fontRef idx="minor"/>
      </dsp:style>
    </dsp:sp>
    <dsp:sp modelId="{4082A37B-14E9-4B89-8CEB-4FD70A7652A7}">
      <dsp:nvSpPr>
        <dsp:cNvPr id="0" name=""/>
        <dsp:cNvSpPr/>
      </dsp:nvSpPr>
      <dsp:spPr>
        <a:xfrm>
          <a:off x="559198" y="4177284"/>
          <a:ext cx="7537674" cy="646231"/>
        </a:xfrm>
        <a:prstGeom prst="rect">
          <a:avLst/>
        </a:prstGeom>
        <a:gradFill rotWithShape="0">
          <a:gsLst>
            <a:gs pos="0">
              <a:schemeClr val="accent1">
                <a:alpha val="90000"/>
                <a:hueOff val="0"/>
                <a:satOff val="0"/>
                <a:lumOff val="0"/>
                <a:alphaOff val="-40000"/>
                <a:tint val="35000"/>
                <a:satMod val="253000"/>
              </a:schemeClr>
            </a:gs>
            <a:gs pos="50000">
              <a:schemeClr val="accent1">
                <a:alpha val="90000"/>
                <a:hueOff val="0"/>
                <a:satOff val="0"/>
                <a:lumOff val="0"/>
                <a:alphaOff val="-40000"/>
                <a:tint val="42000"/>
                <a:satMod val="255000"/>
              </a:schemeClr>
            </a:gs>
            <a:gs pos="97000">
              <a:schemeClr val="accent1">
                <a:alpha val="90000"/>
                <a:hueOff val="0"/>
                <a:satOff val="0"/>
                <a:lumOff val="0"/>
                <a:alphaOff val="-40000"/>
                <a:tint val="53000"/>
                <a:satMod val="260000"/>
              </a:schemeClr>
            </a:gs>
            <a:gs pos="100000">
              <a:schemeClr val="accent1">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2946" tIns="38100" rIns="38100" bIns="38100" numCol="1" spcCol="1270" anchor="ctr" anchorCtr="0">
          <a:noAutofit/>
        </a:bodyPr>
        <a:lstStyle/>
        <a:p>
          <a:pPr marR="0" lvl="0" algn="l" defTabSz="666750" rtl="0" eaLnBrk="1" fontAlgn="auto" latinLnBrk="0" hangingPunct="1">
            <a:lnSpc>
              <a:spcPct val="90000"/>
            </a:lnSpc>
            <a:spcBef>
              <a:spcPct val="0"/>
            </a:spcBef>
            <a:spcAft>
              <a:spcPct val="35000"/>
            </a:spcAft>
            <a:buClrTx/>
            <a:buSzTx/>
            <a:buFontTx/>
            <a:tabLst/>
            <a:defRPr/>
          </a:pPr>
          <a:r>
            <a:rPr lang="es-MX" sz="1500" b="1" kern="1200" dirty="0" smtClean="0">
              <a:latin typeface="Arial" panose="020B0604020202020204" pitchFamily="34" charset="0"/>
              <a:cs typeface="Arial" panose="020B0604020202020204" pitchFamily="34" charset="0"/>
            </a:rPr>
            <a:t>Lineamientos generales en materia de clasificación y desclasificación de la información, así como para la elaboración de versiones públicas (SNT)</a:t>
          </a:r>
        </a:p>
      </dsp:txBody>
      <dsp:txXfrm>
        <a:off x="559198" y="4177284"/>
        <a:ext cx="7537674" cy="646231"/>
      </dsp:txXfrm>
    </dsp:sp>
    <dsp:sp modelId="{3B185EA9-077E-4AE4-9D86-A840FFF22074}">
      <dsp:nvSpPr>
        <dsp:cNvPr id="0" name=""/>
        <dsp:cNvSpPr/>
      </dsp:nvSpPr>
      <dsp:spPr>
        <a:xfrm>
          <a:off x="82678" y="4118276"/>
          <a:ext cx="807789" cy="807789"/>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6C288-19EB-4957-9A28-2A47482DD348}">
      <dsp:nvSpPr>
        <dsp:cNvPr id="0" name=""/>
        <dsp:cNvSpPr/>
      </dsp:nvSpPr>
      <dsp:spPr>
        <a:xfrm>
          <a:off x="3" y="0"/>
          <a:ext cx="3599950" cy="1513115"/>
        </a:xfrm>
        <a:prstGeom prst="roundRect">
          <a:avLst>
            <a:gd name="adj" fmla="val 10000"/>
          </a:avLst>
        </a:prstGeom>
        <a:gradFill rotWithShape="0">
          <a:gsLst>
            <a:gs pos="0">
              <a:schemeClr val="accent3">
                <a:alpha val="90000"/>
                <a:hueOff val="0"/>
                <a:satOff val="0"/>
                <a:lumOff val="0"/>
                <a:alphaOff val="0"/>
                <a:tint val="35000"/>
                <a:satMod val="253000"/>
              </a:schemeClr>
            </a:gs>
            <a:gs pos="50000">
              <a:schemeClr val="accent3">
                <a:alpha val="90000"/>
                <a:hueOff val="0"/>
                <a:satOff val="0"/>
                <a:lumOff val="0"/>
                <a:alphaOff val="0"/>
                <a:tint val="42000"/>
                <a:satMod val="255000"/>
              </a:schemeClr>
            </a:gs>
            <a:gs pos="97000">
              <a:schemeClr val="accent3">
                <a:alpha val="90000"/>
                <a:hueOff val="0"/>
                <a:satOff val="0"/>
                <a:lumOff val="0"/>
                <a:alphaOff val="0"/>
                <a:tint val="53000"/>
                <a:satMod val="260000"/>
              </a:schemeClr>
            </a:gs>
            <a:gs pos="100000">
              <a:schemeClr val="accent3">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Comité de Transparencia</a:t>
          </a:r>
          <a:endParaRPr lang="es-MX" sz="2000" kern="1200" dirty="0">
            <a:latin typeface="Arial" panose="020B0604020202020204" pitchFamily="34" charset="0"/>
            <a:cs typeface="Arial" panose="020B0604020202020204" pitchFamily="34" charset="0"/>
          </a:endParaRPr>
        </a:p>
      </dsp:txBody>
      <dsp:txXfrm>
        <a:off x="44321" y="44318"/>
        <a:ext cx="3511314" cy="1424479"/>
      </dsp:txXfrm>
    </dsp:sp>
    <dsp:sp modelId="{DD646C9B-5B98-4262-B9AA-662D6DA48A45}">
      <dsp:nvSpPr>
        <dsp:cNvPr id="0" name=""/>
        <dsp:cNvSpPr/>
      </dsp:nvSpPr>
      <dsp:spPr>
        <a:xfrm>
          <a:off x="3960369" y="310163"/>
          <a:ext cx="764082" cy="892787"/>
        </a:xfrm>
        <a:prstGeom prst="rightArrow">
          <a:avLst>
            <a:gd name="adj1" fmla="val 60000"/>
            <a:gd name="adj2" fmla="val 50000"/>
          </a:avLst>
        </a:prstGeom>
        <a:gradFill rotWithShape="0">
          <a:gsLst>
            <a:gs pos="0">
              <a:schemeClr val="accent3">
                <a:shade val="90000"/>
                <a:hueOff val="0"/>
                <a:satOff val="0"/>
                <a:lumOff val="0"/>
                <a:alphaOff val="0"/>
                <a:tint val="35000"/>
                <a:satMod val="253000"/>
              </a:schemeClr>
            </a:gs>
            <a:gs pos="50000">
              <a:schemeClr val="accent3">
                <a:shade val="90000"/>
                <a:hueOff val="0"/>
                <a:satOff val="0"/>
                <a:lumOff val="0"/>
                <a:alphaOff val="0"/>
                <a:tint val="42000"/>
                <a:satMod val="255000"/>
              </a:schemeClr>
            </a:gs>
            <a:gs pos="97000">
              <a:schemeClr val="accent3">
                <a:shade val="90000"/>
                <a:hueOff val="0"/>
                <a:satOff val="0"/>
                <a:lumOff val="0"/>
                <a:alphaOff val="0"/>
                <a:tint val="53000"/>
                <a:satMod val="260000"/>
              </a:schemeClr>
            </a:gs>
            <a:gs pos="100000">
              <a:schemeClr val="accent3">
                <a:shade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latin typeface="Arial" panose="020B0604020202020204" pitchFamily="34" charset="0"/>
            <a:cs typeface="Arial" panose="020B0604020202020204" pitchFamily="34" charset="0"/>
          </a:endParaRPr>
        </a:p>
      </dsp:txBody>
      <dsp:txXfrm>
        <a:off x="3960369" y="488720"/>
        <a:ext cx="534857" cy="535673"/>
      </dsp:txXfrm>
    </dsp:sp>
    <dsp:sp modelId="{C2B44042-DC74-4DBF-AC11-25D9AD3C2C9B}">
      <dsp:nvSpPr>
        <dsp:cNvPr id="0" name=""/>
        <dsp:cNvSpPr/>
      </dsp:nvSpPr>
      <dsp:spPr>
        <a:xfrm>
          <a:off x="5041618" y="0"/>
          <a:ext cx="3599950" cy="1513115"/>
        </a:xfrm>
        <a:prstGeom prst="roundRect">
          <a:avLst>
            <a:gd name="adj" fmla="val 10000"/>
          </a:avLst>
        </a:prstGeom>
        <a:gradFill rotWithShape="0">
          <a:gsLst>
            <a:gs pos="0">
              <a:schemeClr val="accent3">
                <a:alpha val="90000"/>
                <a:hueOff val="0"/>
                <a:satOff val="0"/>
                <a:lumOff val="0"/>
                <a:alphaOff val="-40000"/>
                <a:tint val="35000"/>
                <a:satMod val="253000"/>
              </a:schemeClr>
            </a:gs>
            <a:gs pos="50000">
              <a:schemeClr val="accent3">
                <a:alpha val="90000"/>
                <a:hueOff val="0"/>
                <a:satOff val="0"/>
                <a:lumOff val="0"/>
                <a:alphaOff val="-40000"/>
                <a:tint val="42000"/>
                <a:satMod val="255000"/>
              </a:schemeClr>
            </a:gs>
            <a:gs pos="97000">
              <a:schemeClr val="accent3">
                <a:alpha val="90000"/>
                <a:hueOff val="0"/>
                <a:satOff val="0"/>
                <a:lumOff val="0"/>
                <a:alphaOff val="-40000"/>
                <a:tint val="53000"/>
                <a:satMod val="260000"/>
              </a:schemeClr>
            </a:gs>
            <a:gs pos="100000">
              <a:schemeClr val="accent3">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MX" sz="1900" kern="1200" dirty="0" smtClean="0">
              <a:latin typeface="Arial" panose="020B0604020202020204" pitchFamily="34" charset="0"/>
              <a:cs typeface="Arial" panose="020B0604020202020204" pitchFamily="34" charset="0"/>
            </a:rPr>
            <a:t>Resolución: Razones, motivos o circunstancias especiales que sustentan el la actualización de la causal de reserva.</a:t>
          </a:r>
          <a:endParaRPr lang="es-MX" sz="1900" kern="1200" dirty="0">
            <a:latin typeface="Arial" panose="020B0604020202020204" pitchFamily="34" charset="0"/>
            <a:cs typeface="Arial" panose="020B0604020202020204" pitchFamily="34" charset="0"/>
          </a:endParaRPr>
        </a:p>
      </dsp:txBody>
      <dsp:txXfrm>
        <a:off x="5085936" y="44318"/>
        <a:ext cx="3511314" cy="14244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34B4D-6746-4705-A8D9-F69B250967E7}">
      <dsp:nvSpPr>
        <dsp:cNvPr id="0" name=""/>
        <dsp:cNvSpPr/>
      </dsp:nvSpPr>
      <dsp:spPr>
        <a:xfrm>
          <a:off x="0" y="0"/>
          <a:ext cx="4147459" cy="414745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91B81-8126-4D70-979C-B263B2B7101E}">
      <dsp:nvSpPr>
        <dsp:cNvPr id="0" name=""/>
        <dsp:cNvSpPr/>
      </dsp:nvSpPr>
      <dsp:spPr>
        <a:xfrm>
          <a:off x="2073729" y="0"/>
          <a:ext cx="5753099" cy="41474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Demostración de que la divulgación de información lesiona el interés jurídicamente protegido por la Ley, y que el daño que pueda producirse con la publicidad de la información es mayor que el interés de conocerla.</a:t>
          </a:r>
          <a:endParaRPr lang="es-MX" sz="2000" b="0" kern="1200" dirty="0">
            <a:latin typeface="Arial" panose="020B0604020202020204" pitchFamily="34" charset="0"/>
            <a:cs typeface="Arial" panose="020B0604020202020204" pitchFamily="34" charset="0"/>
          </a:endParaRPr>
        </a:p>
      </dsp:txBody>
      <dsp:txXfrm>
        <a:off x="2073729" y="0"/>
        <a:ext cx="5753099" cy="1970043"/>
      </dsp:txXfrm>
    </dsp:sp>
    <dsp:sp modelId="{54855DBA-CEA4-4CFF-A780-4692A74D7380}">
      <dsp:nvSpPr>
        <dsp:cNvPr id="0" name=""/>
        <dsp:cNvSpPr/>
      </dsp:nvSpPr>
      <dsp:spPr>
        <a:xfrm>
          <a:off x="1088707" y="1970043"/>
          <a:ext cx="1970043" cy="19700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1D6F5-FAA4-43DD-99C0-38B3C8DFE753}">
      <dsp:nvSpPr>
        <dsp:cNvPr id="0" name=""/>
        <dsp:cNvSpPr/>
      </dsp:nvSpPr>
      <dsp:spPr>
        <a:xfrm>
          <a:off x="2073729" y="1970043"/>
          <a:ext cx="5753099" cy="19700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Argumentación lógica jurídica que justifica la necesidad de reservar la información y cómo se actualiza el supuesto normativo invocado.</a:t>
          </a:r>
          <a:endParaRPr lang="es-MX" sz="2000" b="0" kern="1200" dirty="0">
            <a:latin typeface="Arial" panose="020B0604020202020204" pitchFamily="34" charset="0"/>
            <a:cs typeface="Arial" panose="020B0604020202020204" pitchFamily="34" charset="0"/>
          </a:endParaRPr>
        </a:p>
      </dsp:txBody>
      <dsp:txXfrm>
        <a:off x="2073729" y="1970043"/>
        <a:ext cx="5753099" cy="19700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0C34-664C-47D0-9D24-2F2DFF495740}">
      <dsp:nvSpPr>
        <dsp:cNvPr id="0" name=""/>
        <dsp:cNvSpPr/>
      </dsp:nvSpPr>
      <dsp:spPr>
        <a:xfrm rot="5400000">
          <a:off x="441935" y="1243141"/>
          <a:ext cx="1618167" cy="2081860"/>
        </a:xfrm>
        <a:prstGeom prst="corner">
          <a:avLst>
            <a:gd name="adj1" fmla="val 16120"/>
            <a:gd name="adj2" fmla="val 16110"/>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09A50-FBC4-4527-9499-5BE7E8BFD48A}">
      <dsp:nvSpPr>
        <dsp:cNvPr id="0" name=""/>
        <dsp:cNvSpPr/>
      </dsp:nvSpPr>
      <dsp:spPr>
        <a:xfrm>
          <a:off x="446513" y="1744495"/>
          <a:ext cx="2702030"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smtClean="0">
              <a:latin typeface="Arial" panose="020B0604020202020204" pitchFamily="34" charset="0"/>
              <a:cs typeface="Arial" panose="020B0604020202020204" pitchFamily="34" charset="0"/>
            </a:rPr>
            <a:t>Riesgo real.</a:t>
          </a:r>
        </a:p>
        <a:p>
          <a:pPr lvl="0" algn="just" defTabSz="889000" rtl="0">
            <a:lnSpc>
              <a:spcPct val="100000"/>
            </a:lnSpc>
            <a:spcBef>
              <a:spcPct val="0"/>
            </a:spcBef>
            <a:spcAft>
              <a:spcPts val="0"/>
            </a:spcAft>
          </a:pPr>
          <a:r>
            <a:rPr lang="es-MX" sz="2000" b="1" kern="1200" dirty="0" smtClean="0">
              <a:latin typeface="Arial" panose="020B0604020202020204" pitchFamily="34" charset="0"/>
              <a:cs typeface="Arial" panose="020B0604020202020204" pitchFamily="34" charset="0"/>
            </a:rPr>
            <a:t>Riesgo </a:t>
          </a:r>
          <a:r>
            <a:rPr lang="es-MX" sz="2000" b="1" i="0" kern="1200" dirty="0" smtClean="0">
              <a:latin typeface="Arial" panose="020B0604020202020204" pitchFamily="34" charset="0"/>
              <a:cs typeface="Arial" panose="020B0604020202020204" pitchFamily="34" charset="0"/>
            </a:rPr>
            <a:t>demostrable.</a:t>
          </a:r>
        </a:p>
        <a:p>
          <a:pPr lvl="0" algn="just" defTabSz="889000" rtl="0">
            <a:lnSpc>
              <a:spcPct val="100000"/>
            </a:lnSpc>
            <a:spcBef>
              <a:spcPct val="0"/>
            </a:spcBef>
            <a:spcAft>
              <a:spcPts val="0"/>
            </a:spcAft>
          </a:pPr>
          <a:r>
            <a:rPr lang="es-MX" sz="2000" b="1" i="0" kern="1200" dirty="0" smtClean="0">
              <a:latin typeface="Arial" panose="020B0604020202020204" pitchFamily="34" charset="0"/>
              <a:cs typeface="Arial" panose="020B0604020202020204" pitchFamily="34" charset="0"/>
            </a:rPr>
            <a:t>Riesgo  </a:t>
          </a:r>
          <a:r>
            <a:rPr lang="es-MX" sz="2000" b="1" kern="1200" dirty="0" smtClean="0">
              <a:latin typeface="Arial" panose="020B0604020202020204" pitchFamily="34" charset="0"/>
              <a:cs typeface="Arial" panose="020B0604020202020204" pitchFamily="34" charset="0"/>
            </a:rPr>
            <a:t>identificable. </a:t>
          </a:r>
          <a:endParaRPr lang="es-MX" sz="2000" kern="1200" dirty="0">
            <a:latin typeface="Arial" panose="020B0604020202020204" pitchFamily="34" charset="0"/>
            <a:cs typeface="Arial" panose="020B0604020202020204" pitchFamily="34" charset="0"/>
          </a:endParaRPr>
        </a:p>
      </dsp:txBody>
      <dsp:txXfrm>
        <a:off x="446513" y="1744495"/>
        <a:ext cx="2702030" cy="2130817"/>
      </dsp:txXfrm>
    </dsp:sp>
    <dsp:sp modelId="{6173D8A7-49A4-4536-86EE-5D50702F5A7F}">
      <dsp:nvSpPr>
        <dsp:cNvPr id="0" name=""/>
        <dsp:cNvSpPr/>
      </dsp:nvSpPr>
      <dsp:spPr>
        <a:xfrm>
          <a:off x="2144054" y="739542"/>
          <a:ext cx="458658" cy="458658"/>
        </a:xfrm>
        <a:prstGeom prst="triangle">
          <a:avLst>
            <a:gd name="adj" fmla="val 100000"/>
          </a:avLst>
        </a:prstGeom>
        <a:solidFill>
          <a:schemeClr val="accent6">
            <a:alpha val="90000"/>
            <a:hueOff val="0"/>
            <a:satOff val="0"/>
            <a:lumOff val="0"/>
            <a:alphaOff val="-1000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9135785A-3A1B-4821-B621-FD0CF62EAA29}">
      <dsp:nvSpPr>
        <dsp:cNvPr id="0" name=""/>
        <dsp:cNvSpPr/>
      </dsp:nvSpPr>
      <dsp:spPr>
        <a:xfrm rot="5400000">
          <a:off x="3553389" y="201388"/>
          <a:ext cx="1618167" cy="2692594"/>
        </a:xfrm>
        <a:prstGeom prst="corner">
          <a:avLst>
            <a:gd name="adj1" fmla="val 16120"/>
            <a:gd name="adj2" fmla="val 16110"/>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BBEE8011-4ECB-4D36-9968-FE3FDA537EC9}">
      <dsp:nvSpPr>
        <dsp:cNvPr id="0" name=""/>
        <dsp:cNvSpPr/>
      </dsp:nvSpPr>
      <dsp:spPr>
        <a:xfrm>
          <a:off x="3283277" y="1005894"/>
          <a:ext cx="2430889"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smtClean="0">
              <a:solidFill>
                <a:schemeClr val="tx1"/>
              </a:solidFill>
              <a:latin typeface="Arial" panose="020B0604020202020204" pitchFamily="34" charset="0"/>
              <a:cs typeface="Arial" panose="020B0604020202020204" pitchFamily="34" charset="0"/>
            </a:rPr>
            <a:t>El mayor perjuicio de la difusión frente al interés de darse a conocer.</a:t>
          </a:r>
          <a:endParaRPr lang="es-MX" sz="2000" b="1" kern="1200" dirty="0">
            <a:solidFill>
              <a:schemeClr val="tx1"/>
            </a:solidFill>
            <a:latin typeface="Arial" panose="020B0604020202020204" pitchFamily="34" charset="0"/>
            <a:cs typeface="Arial" panose="020B0604020202020204" pitchFamily="34" charset="0"/>
          </a:endParaRPr>
        </a:p>
      </dsp:txBody>
      <dsp:txXfrm>
        <a:off x="3283277" y="1005894"/>
        <a:ext cx="2430889" cy="2130817"/>
      </dsp:txXfrm>
    </dsp:sp>
    <dsp:sp modelId="{AFEA0C39-5DC0-4B1C-BE7B-BFD8C0F1266A}">
      <dsp:nvSpPr>
        <dsp:cNvPr id="0" name=""/>
        <dsp:cNvSpPr/>
      </dsp:nvSpPr>
      <dsp:spPr>
        <a:xfrm>
          <a:off x="5255508" y="3157"/>
          <a:ext cx="458658" cy="458658"/>
        </a:xfrm>
        <a:prstGeom prst="triangle">
          <a:avLst>
            <a:gd name="adj" fmla="val 100000"/>
          </a:avLst>
        </a:prstGeom>
        <a:solidFill>
          <a:schemeClr val="accent6">
            <a:alpha val="90000"/>
            <a:hueOff val="0"/>
            <a:satOff val="0"/>
            <a:lumOff val="0"/>
            <a:alphaOff val="-3000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BF184438-CD13-418A-9F65-DF8255DDBCF0}">
      <dsp:nvSpPr>
        <dsp:cNvPr id="0" name=""/>
        <dsp:cNvSpPr/>
      </dsp:nvSpPr>
      <dsp:spPr>
        <a:xfrm rot="5400000">
          <a:off x="6533313" y="-534996"/>
          <a:ext cx="1618167" cy="2692594"/>
        </a:xfrm>
        <a:prstGeom prst="corner">
          <a:avLst>
            <a:gd name="adj1" fmla="val 16120"/>
            <a:gd name="adj2" fmla="val 16110"/>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0321FAB5-8CEE-4240-942F-9DF2D23C533A}">
      <dsp:nvSpPr>
        <dsp:cNvPr id="0" name=""/>
        <dsp:cNvSpPr/>
      </dsp:nvSpPr>
      <dsp:spPr>
        <a:xfrm>
          <a:off x="6263201" y="269509"/>
          <a:ext cx="2430889"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smtClean="0">
              <a:solidFill>
                <a:schemeClr val="tx1"/>
              </a:solidFill>
              <a:latin typeface="Arial" panose="020B0604020202020204" pitchFamily="34" charset="0"/>
              <a:cs typeface="Arial" panose="020B0604020202020204" pitchFamily="34" charset="0"/>
            </a:rPr>
            <a:t>La reserva es proporcional y adecuada para la protección del interés público, es decir, que es la que menos limita el derecho de acceso a la información.</a:t>
          </a:r>
          <a:endParaRPr lang="es-MX" sz="2000" b="1" kern="1200" dirty="0">
            <a:solidFill>
              <a:schemeClr val="tx1"/>
            </a:solidFill>
            <a:latin typeface="Arial" panose="020B0604020202020204" pitchFamily="34" charset="0"/>
            <a:cs typeface="Arial" panose="020B0604020202020204" pitchFamily="34" charset="0"/>
          </a:endParaRPr>
        </a:p>
      </dsp:txBody>
      <dsp:txXfrm>
        <a:off x="6263201" y="269509"/>
        <a:ext cx="2430889" cy="21308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9F463-4D60-42DA-A8AC-DBD0968E9714}">
      <dsp:nvSpPr>
        <dsp:cNvPr id="0" name=""/>
        <dsp:cNvSpPr/>
      </dsp:nvSpPr>
      <dsp:spPr>
        <a:xfrm rot="5400000">
          <a:off x="4423551" y="-2153854"/>
          <a:ext cx="1446021" cy="57549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Hecho existente, verídico y auténtico (</a:t>
          </a:r>
          <a:r>
            <a:rPr lang="es-MX" sz="2000" b="1" kern="1200" dirty="0" smtClean="0">
              <a:latin typeface="Arial" panose="020B0604020202020204" pitchFamily="34" charset="0"/>
              <a:cs typeface="Arial" panose="020B0604020202020204" pitchFamily="34" charset="0"/>
            </a:rPr>
            <a:t>cuándo, cómo y por qué sucedió</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Posibilidad del daño vigente  al bien jurídico tutelado y apegado a la realidad (</a:t>
          </a:r>
          <a:r>
            <a:rPr lang="es-MX" sz="2000" b="1" kern="1200" dirty="0" smtClean="0">
              <a:latin typeface="Arial" panose="020B0604020202020204" pitchFamily="34" charset="0"/>
              <a:cs typeface="Arial" panose="020B0604020202020204" pitchFamily="34" charset="0"/>
            </a:rPr>
            <a:t>Hipótesis legalmente válida</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dsp:txBody>
      <dsp:txXfrm rot="-5400000">
        <a:off x="2269093" y="71193"/>
        <a:ext cx="5684349" cy="1304843"/>
      </dsp:txXfrm>
    </dsp:sp>
    <dsp:sp modelId="{1C3A44EB-6C4D-4E25-AAD6-040A51A4558B}">
      <dsp:nvSpPr>
        <dsp:cNvPr id="0" name=""/>
        <dsp:cNvSpPr/>
      </dsp:nvSpPr>
      <dsp:spPr>
        <a:xfrm>
          <a:off x="0" y="253176"/>
          <a:ext cx="2215753" cy="9408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REAL:</a:t>
          </a:r>
          <a:endParaRPr lang="es-MX" sz="1800" kern="1200" dirty="0">
            <a:latin typeface="Arial" panose="020B0604020202020204" pitchFamily="34" charset="0"/>
            <a:cs typeface="Arial" panose="020B0604020202020204" pitchFamily="34" charset="0"/>
          </a:endParaRPr>
        </a:p>
      </dsp:txBody>
      <dsp:txXfrm>
        <a:off x="45930" y="299106"/>
        <a:ext cx="2123893" cy="849016"/>
      </dsp:txXfrm>
    </dsp:sp>
    <dsp:sp modelId="{61E289D8-9F5C-4D4A-893A-7714AE8BA9CA}">
      <dsp:nvSpPr>
        <dsp:cNvPr id="0" name=""/>
        <dsp:cNvSpPr/>
      </dsp:nvSpPr>
      <dsp:spPr>
        <a:xfrm rot="5400000">
          <a:off x="4116343" y="-190190"/>
          <a:ext cx="2081867" cy="57549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Contexto y las circunstancias que envuelven a la información.</a:t>
          </a:r>
          <a:endParaRPr lang="es-MX" sz="2000" kern="1200" dirty="0">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Exposición de las razones por las que se considera viable la actualización del daño.</a:t>
          </a:r>
          <a:endParaRPr lang="es-MX" sz="2000" kern="1200" dirty="0">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es-MX" sz="2000" b="1" kern="1200" dirty="0" smtClean="0">
              <a:latin typeface="Arial" panose="020B0604020202020204" pitchFamily="34" charset="0"/>
              <a:cs typeface="Arial" panose="020B0604020202020204" pitchFamily="34" charset="0"/>
            </a:rPr>
            <a:t>Por qué y cómo es que se podría generar a partir de la difusión de la información</a:t>
          </a:r>
          <a:r>
            <a:rPr lang="es-MX" sz="2000" kern="1200" dirty="0" smtClean="0">
              <a:latin typeface="Arial" panose="020B0604020202020204" pitchFamily="34" charset="0"/>
              <a:cs typeface="Arial" panose="020B0604020202020204" pitchFamily="34" charset="0"/>
            </a:rPr>
            <a:t>.</a:t>
          </a:r>
          <a:endParaRPr lang="es-MX" sz="2000" kern="1200" dirty="0">
            <a:latin typeface="Arial" panose="020B0604020202020204" pitchFamily="34" charset="0"/>
            <a:cs typeface="Arial" panose="020B0604020202020204" pitchFamily="34" charset="0"/>
          </a:endParaRPr>
        </a:p>
      </dsp:txBody>
      <dsp:txXfrm rot="-5400000">
        <a:off x="2279808" y="1747973"/>
        <a:ext cx="5653310" cy="1878611"/>
      </dsp:txXfrm>
    </dsp:sp>
    <dsp:sp modelId="{22614B16-716E-42F0-AB2C-416F343CFEB9}">
      <dsp:nvSpPr>
        <dsp:cNvPr id="0" name=""/>
        <dsp:cNvSpPr/>
      </dsp:nvSpPr>
      <dsp:spPr>
        <a:xfrm>
          <a:off x="22" y="2159557"/>
          <a:ext cx="2226468" cy="103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DEMOSTRABLE</a:t>
          </a:r>
          <a:r>
            <a:rPr lang="es-MX" sz="1800" kern="1200" dirty="0" smtClean="0">
              <a:latin typeface="Arial" panose="020B0604020202020204" pitchFamily="34" charset="0"/>
              <a:cs typeface="Arial" panose="020B0604020202020204" pitchFamily="34" charset="0"/>
            </a:rPr>
            <a:t>:</a:t>
          </a:r>
          <a:endParaRPr lang="es-MX" sz="1800" kern="1200" dirty="0">
            <a:latin typeface="Arial" panose="020B0604020202020204" pitchFamily="34" charset="0"/>
            <a:cs typeface="Arial" panose="020B0604020202020204" pitchFamily="34" charset="0"/>
          </a:endParaRPr>
        </a:p>
      </dsp:txBody>
      <dsp:txXfrm>
        <a:off x="50489" y="2210024"/>
        <a:ext cx="2125534" cy="932885"/>
      </dsp:txXfrm>
    </dsp:sp>
    <dsp:sp modelId="{18D88FA8-E1CE-45E6-BBE5-2729BDB6DC6E}">
      <dsp:nvSpPr>
        <dsp:cNvPr id="0" name=""/>
        <dsp:cNvSpPr/>
      </dsp:nvSpPr>
      <dsp:spPr>
        <a:xfrm rot="5400000">
          <a:off x="4775501" y="1405012"/>
          <a:ext cx="674278" cy="57549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smtClean="0">
              <a:latin typeface="Arial" panose="020B0604020202020204" pitchFamily="34" charset="0"/>
              <a:cs typeface="Arial" panose="020B0604020202020204" pitchFamily="34" charset="0"/>
            </a:rPr>
            <a:t>Consecuencias específicas que traería la difusión de la información.</a:t>
          </a:r>
          <a:endParaRPr lang="es-MX" sz="2000" kern="1200" dirty="0">
            <a:latin typeface="Arial" panose="020B0604020202020204" pitchFamily="34" charset="0"/>
            <a:cs typeface="Arial" panose="020B0604020202020204" pitchFamily="34" charset="0"/>
          </a:endParaRPr>
        </a:p>
      </dsp:txBody>
      <dsp:txXfrm rot="-5400000">
        <a:off x="2235171" y="3978258"/>
        <a:ext cx="5722022" cy="608446"/>
      </dsp:txXfrm>
    </dsp:sp>
    <dsp:sp modelId="{AE991CCC-260A-406F-B395-20BC424117EC}">
      <dsp:nvSpPr>
        <dsp:cNvPr id="0" name=""/>
        <dsp:cNvSpPr/>
      </dsp:nvSpPr>
      <dsp:spPr>
        <a:xfrm>
          <a:off x="0" y="3819120"/>
          <a:ext cx="2181832" cy="926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IDENTIFICABLE:</a:t>
          </a:r>
          <a:endParaRPr lang="es-MX" sz="1800" kern="1200" dirty="0">
            <a:latin typeface="Arial" panose="020B0604020202020204" pitchFamily="34" charset="0"/>
            <a:cs typeface="Arial" panose="020B0604020202020204" pitchFamily="34" charset="0"/>
          </a:endParaRPr>
        </a:p>
      </dsp:txBody>
      <dsp:txXfrm>
        <a:off x="45239" y="3864359"/>
        <a:ext cx="2091354" cy="8362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AEA2C-347E-4AF1-8B53-23DA65253BA8}">
      <dsp:nvSpPr>
        <dsp:cNvPr id="0" name=""/>
        <dsp:cNvSpPr/>
      </dsp:nvSpPr>
      <dsp:spPr>
        <a:xfrm>
          <a:off x="3973" y="573540"/>
          <a:ext cx="3707946" cy="3707946"/>
        </a:xfrm>
        <a:prstGeom prst="ellipse">
          <a:avLst/>
        </a:prstGeom>
        <a:gradFill rotWithShape="1">
          <a:gsLst>
            <a:gs pos="0">
              <a:schemeClr val="dk1">
                <a:tint val="35000"/>
                <a:satMod val="253000"/>
              </a:schemeClr>
            </a:gs>
            <a:gs pos="50000">
              <a:schemeClr val="dk1">
                <a:tint val="42000"/>
                <a:satMod val="255000"/>
              </a:schemeClr>
            </a:gs>
            <a:gs pos="97000">
              <a:schemeClr val="dk1">
                <a:tint val="53000"/>
                <a:satMod val="260000"/>
              </a:schemeClr>
            </a:gs>
            <a:gs pos="100000">
              <a:schemeClr val="dk1">
                <a:tint val="56000"/>
                <a:satMod val="275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b="0" kern="1200" dirty="0" smtClean="0">
              <a:latin typeface="Arial" panose="020B0604020202020204" pitchFamily="34" charset="0"/>
              <a:cs typeface="Arial" panose="020B0604020202020204" pitchFamily="34" charset="0"/>
            </a:rPr>
            <a:t>Se debe acreditar que el perjuicio de la difusión de la información es mayor frente al interés de darse a conocer.</a:t>
          </a:r>
          <a:endParaRPr lang="es-MX" sz="2100" b="0" kern="1200" dirty="0">
            <a:latin typeface="Arial" panose="020B0604020202020204" pitchFamily="34" charset="0"/>
            <a:cs typeface="Arial" panose="020B0604020202020204" pitchFamily="34" charset="0"/>
          </a:endParaRPr>
        </a:p>
      </dsp:txBody>
      <dsp:txXfrm>
        <a:off x="546989" y="1116556"/>
        <a:ext cx="2621914" cy="2621914"/>
      </dsp:txXfrm>
    </dsp:sp>
    <dsp:sp modelId="{EA20B653-6E1B-487D-A27C-C09E82B84D8F}">
      <dsp:nvSpPr>
        <dsp:cNvPr id="0" name=""/>
        <dsp:cNvSpPr/>
      </dsp:nvSpPr>
      <dsp:spPr>
        <a:xfrm>
          <a:off x="4013005" y="1410856"/>
          <a:ext cx="682560" cy="2033314"/>
        </a:xfrm>
        <a:prstGeom prst="mathEqual">
          <a:avLst/>
        </a:prstGeom>
        <a:gradFill rotWithShape="1">
          <a:gsLst>
            <a:gs pos="0">
              <a:schemeClr val="dk1">
                <a:tint val="92000"/>
                <a:satMod val="170000"/>
              </a:schemeClr>
            </a:gs>
            <a:gs pos="15000">
              <a:schemeClr val="dk1">
                <a:tint val="92000"/>
                <a:shade val="99000"/>
                <a:satMod val="170000"/>
              </a:schemeClr>
            </a:gs>
            <a:gs pos="62000">
              <a:schemeClr val="dk1">
                <a:tint val="96000"/>
                <a:shade val="80000"/>
                <a:satMod val="170000"/>
              </a:schemeClr>
            </a:gs>
            <a:gs pos="97000">
              <a:schemeClr val="dk1">
                <a:tint val="98000"/>
                <a:shade val="63000"/>
                <a:satMod val="170000"/>
              </a:schemeClr>
            </a:gs>
            <a:gs pos="100000">
              <a:schemeClr val="dk1">
                <a:shade val="62000"/>
                <a:satMod val="170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shade val="80000"/>
            </a:schemeClr>
          </a:contourClr>
        </a:sp3d>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latin typeface="Arial" panose="020B0604020202020204" pitchFamily="34" charset="0"/>
            <a:cs typeface="Arial" panose="020B0604020202020204" pitchFamily="34" charset="0"/>
          </a:endParaRPr>
        </a:p>
      </dsp:txBody>
      <dsp:txXfrm>
        <a:off x="4103478" y="1829719"/>
        <a:ext cx="501614" cy="1195588"/>
      </dsp:txXfrm>
    </dsp:sp>
    <dsp:sp modelId="{38BAD3E0-D39F-418A-A3B8-202217AD3E0A}">
      <dsp:nvSpPr>
        <dsp:cNvPr id="0" name=""/>
        <dsp:cNvSpPr/>
      </dsp:nvSpPr>
      <dsp:spPr>
        <a:xfrm>
          <a:off x="4996651" y="573540"/>
          <a:ext cx="3707946" cy="3707946"/>
        </a:xfrm>
        <a:prstGeom prst="ellipse">
          <a:avLst/>
        </a:prstGeom>
        <a:gradFill rotWithShape="1">
          <a:gsLst>
            <a:gs pos="0">
              <a:schemeClr val="dk1">
                <a:tint val="35000"/>
                <a:satMod val="253000"/>
              </a:schemeClr>
            </a:gs>
            <a:gs pos="50000">
              <a:schemeClr val="dk1">
                <a:tint val="42000"/>
                <a:satMod val="255000"/>
              </a:schemeClr>
            </a:gs>
            <a:gs pos="97000">
              <a:schemeClr val="dk1">
                <a:tint val="53000"/>
                <a:satMod val="260000"/>
              </a:schemeClr>
            </a:gs>
            <a:gs pos="100000">
              <a:schemeClr val="dk1">
                <a:tint val="56000"/>
                <a:satMod val="275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latin typeface="Arial" panose="020B0604020202020204" pitchFamily="34" charset="0"/>
              <a:cs typeface="Arial" panose="020B0604020202020204" pitchFamily="34" charset="0"/>
            </a:rPr>
            <a:t>Comparar la afectación que representa proteger la información, frente a la afectación por difundirla, para determinar cuál es el daño menor.</a:t>
          </a:r>
          <a:endParaRPr lang="es-MX" sz="2100" kern="1200" dirty="0">
            <a:latin typeface="Arial" panose="020B0604020202020204" pitchFamily="34" charset="0"/>
            <a:cs typeface="Arial" panose="020B0604020202020204" pitchFamily="34" charset="0"/>
          </a:endParaRPr>
        </a:p>
      </dsp:txBody>
      <dsp:txXfrm>
        <a:off x="5539667" y="1116556"/>
        <a:ext cx="2621914" cy="26219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70A1-0F71-4CF3-9E87-2F2B18D7EC87}">
      <dsp:nvSpPr>
        <dsp:cNvPr id="0" name=""/>
        <dsp:cNvSpPr/>
      </dsp:nvSpPr>
      <dsp:spPr>
        <a:xfrm>
          <a:off x="0" y="1561011"/>
          <a:ext cx="8697686" cy="208134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1EB35-4707-49BB-8113-BABAED1AA7D7}">
      <dsp:nvSpPr>
        <dsp:cNvPr id="0" name=""/>
        <dsp:cNvSpPr/>
      </dsp:nvSpPr>
      <dsp:spPr>
        <a:xfrm>
          <a:off x="75" y="0"/>
          <a:ext cx="3799533" cy="20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just" defTabSz="889000" rtl="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La reserva es proporcional y adecuada para la protección del interés público, es decir, es la que menos limita el derecho de acceso a la información.</a:t>
          </a:r>
        </a:p>
      </dsp:txBody>
      <dsp:txXfrm>
        <a:off x="75" y="0"/>
        <a:ext cx="3799533" cy="2081348"/>
      </dsp:txXfrm>
    </dsp:sp>
    <dsp:sp modelId="{AD5BF43A-D85E-4A57-A95C-87E24912008E}">
      <dsp:nvSpPr>
        <dsp:cNvPr id="0" name=""/>
        <dsp:cNvSpPr/>
      </dsp:nvSpPr>
      <dsp:spPr>
        <a:xfrm>
          <a:off x="1639674" y="2341516"/>
          <a:ext cx="520337" cy="520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061D3-59BC-4816-A0F9-5FF156915F9E}">
      <dsp:nvSpPr>
        <dsp:cNvPr id="0" name=""/>
        <dsp:cNvSpPr/>
      </dsp:nvSpPr>
      <dsp:spPr>
        <a:xfrm>
          <a:off x="3808898" y="3122022"/>
          <a:ext cx="3888338" cy="20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just" defTabSz="889000" rtl="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No hay un medio menos restrictivo que garantice la protección del bien jurídico, considerando que la información se hará pública cuando la reserva ya no se justifique o haya terminado el plazo.</a:t>
          </a:r>
          <a:endParaRPr lang="es-MX" sz="2000" b="0" kern="1200" dirty="0">
            <a:latin typeface="Arial" panose="020B0604020202020204" pitchFamily="34" charset="0"/>
            <a:cs typeface="Arial" panose="020B0604020202020204" pitchFamily="34" charset="0"/>
          </a:endParaRPr>
        </a:p>
      </dsp:txBody>
      <dsp:txXfrm>
        <a:off x="3808898" y="3122022"/>
        <a:ext cx="3888338" cy="2081348"/>
      </dsp:txXfrm>
    </dsp:sp>
    <dsp:sp modelId="{E2E82C31-7172-4E61-8997-DFCEB7AE7508}">
      <dsp:nvSpPr>
        <dsp:cNvPr id="0" name=""/>
        <dsp:cNvSpPr/>
      </dsp:nvSpPr>
      <dsp:spPr>
        <a:xfrm>
          <a:off x="5623503" y="2341516"/>
          <a:ext cx="520337" cy="520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A2E01-BC4A-48B4-88CD-2A8359BA9504}">
      <dsp:nvSpPr>
        <dsp:cNvPr id="0" name=""/>
        <dsp:cNvSpPr/>
      </dsp:nvSpPr>
      <dsp:spPr>
        <a:xfrm>
          <a:off x="207376" y="272302"/>
          <a:ext cx="2282172" cy="1131031"/>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FUNDAMENTO: ARTÍCULO 183</a:t>
          </a:r>
        </a:p>
      </dsp:txBody>
      <dsp:txXfrm>
        <a:off x="541592" y="437938"/>
        <a:ext cx="1613740" cy="799759"/>
      </dsp:txXfrm>
    </dsp:sp>
    <dsp:sp modelId="{E5B12B19-2676-481D-9C8B-CBF57954CAA2}">
      <dsp:nvSpPr>
        <dsp:cNvPr id="0" name=""/>
        <dsp:cNvSpPr/>
      </dsp:nvSpPr>
      <dsp:spPr>
        <a:xfrm rot="10830816">
          <a:off x="1143241" y="1523599"/>
          <a:ext cx="395860" cy="254996"/>
        </a:xfrm>
        <a:prstGeom prst="triangl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112F5DEF-0C64-44DB-ADB8-8E579D2A24C1}">
      <dsp:nvSpPr>
        <dsp:cNvPr id="0" name=""/>
        <dsp:cNvSpPr/>
      </dsp:nvSpPr>
      <dsp:spPr>
        <a:xfrm>
          <a:off x="111224" y="1884430"/>
          <a:ext cx="2447100" cy="960559"/>
        </a:xfrm>
        <a:prstGeom prst="ellipse">
          <a:avLst/>
        </a:prstGeom>
        <a:gradFill rotWithShape="0">
          <a:gsLst>
            <a:gs pos="0">
              <a:schemeClr val="accent5">
                <a:hueOff val="1980616"/>
                <a:satOff val="-10087"/>
                <a:lumOff val="1863"/>
                <a:alphaOff val="0"/>
                <a:tint val="35000"/>
                <a:satMod val="253000"/>
              </a:schemeClr>
            </a:gs>
            <a:gs pos="50000">
              <a:schemeClr val="accent5">
                <a:hueOff val="1980616"/>
                <a:satOff val="-10087"/>
                <a:lumOff val="1863"/>
                <a:alphaOff val="0"/>
                <a:tint val="42000"/>
                <a:satMod val="255000"/>
              </a:schemeClr>
            </a:gs>
            <a:gs pos="97000">
              <a:schemeClr val="accent5">
                <a:hueOff val="1980616"/>
                <a:satOff val="-10087"/>
                <a:lumOff val="1863"/>
                <a:alphaOff val="0"/>
                <a:tint val="53000"/>
                <a:satMod val="260000"/>
              </a:schemeClr>
            </a:gs>
            <a:gs pos="100000">
              <a:schemeClr val="accent5">
                <a:hueOff val="1980616"/>
                <a:satOff val="-10087"/>
                <a:lumOff val="186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MOTIVACIÓN: LINEAMIENTOS GENERALES</a:t>
          </a:r>
        </a:p>
      </dsp:txBody>
      <dsp:txXfrm>
        <a:off x="469593" y="2025101"/>
        <a:ext cx="1730362" cy="679217"/>
      </dsp:txXfrm>
    </dsp:sp>
    <dsp:sp modelId="{D89224F7-764A-42B7-8708-ED4AE4C7E020}">
      <dsp:nvSpPr>
        <dsp:cNvPr id="0" name=""/>
        <dsp:cNvSpPr/>
      </dsp:nvSpPr>
      <dsp:spPr>
        <a:xfrm rot="11012766">
          <a:off x="1091710" y="2965532"/>
          <a:ext cx="395860" cy="254996"/>
        </a:xfrm>
        <a:prstGeom prst="triangle">
          <a:avLst/>
        </a:prstGeom>
        <a:gradFill rotWithShape="0">
          <a:gsLst>
            <a:gs pos="0">
              <a:schemeClr val="accent5">
                <a:hueOff val="2376739"/>
                <a:satOff val="-12104"/>
                <a:lumOff val="2235"/>
                <a:alphaOff val="0"/>
                <a:tint val="35000"/>
                <a:satMod val="253000"/>
              </a:schemeClr>
            </a:gs>
            <a:gs pos="50000">
              <a:schemeClr val="accent5">
                <a:hueOff val="2376739"/>
                <a:satOff val="-12104"/>
                <a:lumOff val="2235"/>
                <a:alphaOff val="0"/>
                <a:tint val="42000"/>
                <a:satMod val="255000"/>
              </a:schemeClr>
            </a:gs>
            <a:gs pos="97000">
              <a:schemeClr val="accent5">
                <a:hueOff val="2376739"/>
                <a:satOff val="-12104"/>
                <a:lumOff val="2235"/>
                <a:alphaOff val="0"/>
                <a:tint val="53000"/>
                <a:satMod val="260000"/>
              </a:schemeClr>
            </a:gs>
            <a:gs pos="100000">
              <a:schemeClr val="accent5">
                <a:hueOff val="2376739"/>
                <a:satOff val="-12104"/>
                <a:lumOff val="223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F58B0B5C-43F6-4D4D-BAD9-A831C895D5D1}">
      <dsp:nvSpPr>
        <dsp:cNvPr id="0" name=""/>
        <dsp:cNvSpPr/>
      </dsp:nvSpPr>
      <dsp:spPr>
        <a:xfrm>
          <a:off x="56259" y="3326086"/>
          <a:ext cx="2338678" cy="1600756"/>
        </a:xfrm>
        <a:prstGeom prst="ellipse">
          <a:avLst/>
        </a:prstGeom>
        <a:gradFill rotWithShape="0">
          <a:gsLst>
            <a:gs pos="0">
              <a:schemeClr val="accent5">
                <a:hueOff val="3961231"/>
                <a:satOff val="-20173"/>
                <a:lumOff val="3725"/>
                <a:alphaOff val="0"/>
                <a:tint val="35000"/>
                <a:satMod val="253000"/>
              </a:schemeClr>
            </a:gs>
            <a:gs pos="50000">
              <a:schemeClr val="accent5">
                <a:hueOff val="3961231"/>
                <a:satOff val="-20173"/>
                <a:lumOff val="3725"/>
                <a:alphaOff val="0"/>
                <a:tint val="42000"/>
                <a:satMod val="255000"/>
              </a:schemeClr>
            </a:gs>
            <a:gs pos="97000">
              <a:schemeClr val="accent5">
                <a:hueOff val="3961231"/>
                <a:satOff val="-20173"/>
                <a:lumOff val="3725"/>
                <a:alphaOff val="0"/>
                <a:tint val="53000"/>
                <a:satMod val="260000"/>
              </a:schemeClr>
            </a:gs>
            <a:gs pos="100000">
              <a:schemeClr val="accent5">
                <a:hueOff val="3961231"/>
                <a:satOff val="-20173"/>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RIESGO REAL, DEMOSTRABLE E IDENTIFICABLE</a:t>
          </a:r>
        </a:p>
      </dsp:txBody>
      <dsp:txXfrm>
        <a:off x="398750" y="3560511"/>
        <a:ext cx="1653696" cy="1131906"/>
      </dsp:txXfrm>
    </dsp:sp>
    <dsp:sp modelId="{5CB60109-3E20-49A8-87DB-F0506FA9C90F}">
      <dsp:nvSpPr>
        <dsp:cNvPr id="0" name=""/>
        <dsp:cNvSpPr/>
      </dsp:nvSpPr>
      <dsp:spPr>
        <a:xfrm rot="5640745">
          <a:off x="2700018" y="4116273"/>
          <a:ext cx="395860" cy="254996"/>
        </a:xfrm>
        <a:prstGeom prst="triangle">
          <a:avLst/>
        </a:prstGeom>
        <a:gradFill rotWithShape="0">
          <a:gsLst>
            <a:gs pos="0">
              <a:schemeClr val="accent5">
                <a:hueOff val="4753478"/>
                <a:satOff val="-24208"/>
                <a:lumOff val="4470"/>
                <a:alphaOff val="0"/>
                <a:tint val="35000"/>
                <a:satMod val="253000"/>
              </a:schemeClr>
            </a:gs>
            <a:gs pos="50000">
              <a:schemeClr val="accent5">
                <a:hueOff val="4753478"/>
                <a:satOff val="-24208"/>
                <a:lumOff val="4470"/>
                <a:alphaOff val="0"/>
                <a:tint val="42000"/>
                <a:satMod val="255000"/>
              </a:schemeClr>
            </a:gs>
            <a:gs pos="97000">
              <a:schemeClr val="accent5">
                <a:hueOff val="4753478"/>
                <a:satOff val="-24208"/>
                <a:lumOff val="4470"/>
                <a:alphaOff val="0"/>
                <a:tint val="53000"/>
                <a:satMod val="260000"/>
              </a:schemeClr>
            </a:gs>
            <a:gs pos="100000">
              <a:schemeClr val="accent5">
                <a:hueOff val="4753478"/>
                <a:satOff val="-24208"/>
                <a:lumOff val="447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0275583B-BB64-41BD-8A36-B565874DE0D6}">
      <dsp:nvSpPr>
        <dsp:cNvPr id="0" name=""/>
        <dsp:cNvSpPr/>
      </dsp:nvSpPr>
      <dsp:spPr>
        <a:xfrm>
          <a:off x="3363083" y="3984129"/>
          <a:ext cx="2421564" cy="754397"/>
        </a:xfrm>
        <a:prstGeom prst="ellipse">
          <a:avLst/>
        </a:prstGeom>
        <a:gradFill rotWithShape="0">
          <a:gsLst>
            <a:gs pos="0">
              <a:schemeClr val="accent5">
                <a:hueOff val="5941847"/>
                <a:satOff val="-30260"/>
                <a:lumOff val="5588"/>
                <a:alphaOff val="0"/>
                <a:tint val="35000"/>
                <a:satMod val="253000"/>
              </a:schemeClr>
            </a:gs>
            <a:gs pos="50000">
              <a:schemeClr val="accent5">
                <a:hueOff val="5941847"/>
                <a:satOff val="-30260"/>
                <a:lumOff val="5588"/>
                <a:alphaOff val="0"/>
                <a:tint val="42000"/>
                <a:satMod val="255000"/>
              </a:schemeClr>
            </a:gs>
            <a:gs pos="97000">
              <a:schemeClr val="accent5">
                <a:hueOff val="5941847"/>
                <a:satOff val="-30260"/>
                <a:lumOff val="5588"/>
                <a:alphaOff val="0"/>
                <a:tint val="53000"/>
                <a:satMod val="260000"/>
              </a:schemeClr>
            </a:gs>
            <a:gs pos="100000">
              <a:schemeClr val="accent5">
                <a:hueOff val="5941847"/>
                <a:satOff val="-30260"/>
                <a:lumOff val="5588"/>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PONDERACIÓN</a:t>
          </a:r>
        </a:p>
      </dsp:txBody>
      <dsp:txXfrm>
        <a:off x="3717713" y="4094608"/>
        <a:ext cx="1712304" cy="533439"/>
      </dsp:txXfrm>
    </dsp:sp>
    <dsp:sp modelId="{D2EEED2D-AB79-402C-AB9D-F5F840EC2544}">
      <dsp:nvSpPr>
        <dsp:cNvPr id="0" name=""/>
        <dsp:cNvSpPr/>
      </dsp:nvSpPr>
      <dsp:spPr>
        <a:xfrm>
          <a:off x="4375935" y="3463167"/>
          <a:ext cx="395860" cy="254996"/>
        </a:xfrm>
        <a:prstGeom prst="triangle">
          <a:avLst/>
        </a:prstGeom>
        <a:gradFill rotWithShape="0">
          <a:gsLst>
            <a:gs pos="0">
              <a:schemeClr val="accent5">
                <a:hueOff val="7130217"/>
                <a:satOff val="-36312"/>
                <a:lumOff val="6705"/>
                <a:alphaOff val="0"/>
                <a:tint val="35000"/>
                <a:satMod val="253000"/>
              </a:schemeClr>
            </a:gs>
            <a:gs pos="50000">
              <a:schemeClr val="accent5">
                <a:hueOff val="7130217"/>
                <a:satOff val="-36312"/>
                <a:lumOff val="6705"/>
                <a:alphaOff val="0"/>
                <a:tint val="42000"/>
                <a:satMod val="255000"/>
              </a:schemeClr>
            </a:gs>
            <a:gs pos="97000">
              <a:schemeClr val="accent5">
                <a:hueOff val="7130217"/>
                <a:satOff val="-36312"/>
                <a:lumOff val="6705"/>
                <a:alphaOff val="0"/>
                <a:tint val="53000"/>
                <a:satMod val="260000"/>
              </a:schemeClr>
            </a:gs>
            <a:gs pos="100000">
              <a:schemeClr val="accent5">
                <a:hueOff val="7130217"/>
                <a:satOff val="-36312"/>
                <a:lumOff val="670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9AACE729-BE0D-4F63-B9B9-DE684AAD9DC4}">
      <dsp:nvSpPr>
        <dsp:cNvPr id="0" name=""/>
        <dsp:cNvSpPr/>
      </dsp:nvSpPr>
      <dsp:spPr>
        <a:xfrm>
          <a:off x="3014664" y="2457236"/>
          <a:ext cx="3118401" cy="754397"/>
        </a:xfrm>
        <a:prstGeom prst="ellipse">
          <a:avLst/>
        </a:prstGeom>
        <a:gradFill rotWithShape="0">
          <a:gsLst>
            <a:gs pos="0">
              <a:schemeClr val="accent5">
                <a:hueOff val="7922463"/>
                <a:satOff val="-40347"/>
                <a:lumOff val="7450"/>
                <a:alphaOff val="0"/>
                <a:tint val="35000"/>
                <a:satMod val="253000"/>
              </a:schemeClr>
            </a:gs>
            <a:gs pos="50000">
              <a:schemeClr val="accent5">
                <a:hueOff val="7922463"/>
                <a:satOff val="-40347"/>
                <a:lumOff val="7450"/>
                <a:alphaOff val="0"/>
                <a:tint val="42000"/>
                <a:satMod val="255000"/>
              </a:schemeClr>
            </a:gs>
            <a:gs pos="97000">
              <a:schemeClr val="accent5">
                <a:hueOff val="7922463"/>
                <a:satOff val="-40347"/>
                <a:lumOff val="7450"/>
                <a:alphaOff val="0"/>
                <a:tint val="53000"/>
                <a:satMod val="260000"/>
              </a:schemeClr>
            </a:gs>
            <a:gs pos="100000">
              <a:schemeClr val="accent5">
                <a:hueOff val="7922463"/>
                <a:satOff val="-40347"/>
                <a:lumOff val="745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PROPORCIONALIDAD</a:t>
          </a:r>
        </a:p>
      </dsp:txBody>
      <dsp:txXfrm>
        <a:off x="3471343" y="2567715"/>
        <a:ext cx="2205043" cy="533439"/>
      </dsp:txXfrm>
    </dsp:sp>
    <dsp:sp modelId="{A0D861BE-9CFB-4990-ABFA-C45F0F9AD34C}">
      <dsp:nvSpPr>
        <dsp:cNvPr id="0" name=""/>
        <dsp:cNvSpPr/>
      </dsp:nvSpPr>
      <dsp:spPr>
        <a:xfrm>
          <a:off x="4375935" y="1984901"/>
          <a:ext cx="395860" cy="254996"/>
        </a:xfrm>
        <a:prstGeom prst="triangle">
          <a:avLst/>
        </a:prstGeom>
        <a:gradFill rotWithShape="0">
          <a:gsLst>
            <a:gs pos="0">
              <a:schemeClr val="accent5">
                <a:hueOff val="9506956"/>
                <a:satOff val="-48416"/>
                <a:lumOff val="8940"/>
                <a:alphaOff val="0"/>
                <a:tint val="35000"/>
                <a:satMod val="253000"/>
              </a:schemeClr>
            </a:gs>
            <a:gs pos="50000">
              <a:schemeClr val="accent5">
                <a:hueOff val="9506956"/>
                <a:satOff val="-48416"/>
                <a:lumOff val="8940"/>
                <a:alphaOff val="0"/>
                <a:tint val="42000"/>
                <a:satMod val="255000"/>
              </a:schemeClr>
            </a:gs>
            <a:gs pos="97000">
              <a:schemeClr val="accent5">
                <a:hueOff val="9506956"/>
                <a:satOff val="-48416"/>
                <a:lumOff val="8940"/>
                <a:alphaOff val="0"/>
                <a:tint val="53000"/>
                <a:satMod val="260000"/>
              </a:schemeClr>
            </a:gs>
            <a:gs pos="100000">
              <a:schemeClr val="accent5">
                <a:hueOff val="9506956"/>
                <a:satOff val="-48416"/>
                <a:lumOff val="894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4AF0DCF9-F812-4CC7-B759-7F546EEA605E}">
      <dsp:nvSpPr>
        <dsp:cNvPr id="0" name=""/>
        <dsp:cNvSpPr/>
      </dsp:nvSpPr>
      <dsp:spPr>
        <a:xfrm>
          <a:off x="3849654" y="833091"/>
          <a:ext cx="1448421" cy="948904"/>
        </a:xfrm>
        <a:prstGeom prst="ellipse">
          <a:avLst/>
        </a:prstGeom>
        <a:gradFill rotWithShape="0">
          <a:gsLst>
            <a:gs pos="0">
              <a:schemeClr val="accent5">
                <a:hueOff val="9903078"/>
                <a:satOff val="-50433"/>
                <a:lumOff val="9313"/>
                <a:alphaOff val="0"/>
                <a:tint val="35000"/>
                <a:satMod val="253000"/>
              </a:schemeClr>
            </a:gs>
            <a:gs pos="50000">
              <a:schemeClr val="accent5">
                <a:hueOff val="9903078"/>
                <a:satOff val="-50433"/>
                <a:lumOff val="9313"/>
                <a:alphaOff val="0"/>
                <a:tint val="42000"/>
                <a:satMod val="255000"/>
              </a:schemeClr>
            </a:gs>
            <a:gs pos="97000">
              <a:schemeClr val="accent5">
                <a:hueOff val="9903078"/>
                <a:satOff val="-50433"/>
                <a:lumOff val="9313"/>
                <a:alphaOff val="0"/>
                <a:tint val="53000"/>
                <a:satMod val="260000"/>
              </a:schemeClr>
            </a:gs>
            <a:gs pos="100000">
              <a:schemeClr val="accent5">
                <a:hueOff val="9903078"/>
                <a:satOff val="-50433"/>
                <a:lumOff val="931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PERIODO DE RESERVA</a:t>
          </a:r>
        </a:p>
      </dsp:txBody>
      <dsp:txXfrm>
        <a:off x="4061770" y="972055"/>
        <a:ext cx="1024189" cy="670976"/>
      </dsp:txXfrm>
    </dsp:sp>
    <dsp:sp modelId="{8A34F019-A5E8-4CB1-983C-E644CC17DEA5}">
      <dsp:nvSpPr>
        <dsp:cNvPr id="0" name=""/>
        <dsp:cNvSpPr/>
      </dsp:nvSpPr>
      <dsp:spPr>
        <a:xfrm rot="6265693">
          <a:off x="5525082" y="1475699"/>
          <a:ext cx="395860" cy="254996"/>
        </a:xfrm>
        <a:prstGeom prst="triangle">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A850F0F8-2E93-433E-8B7E-B7C67BF0AC6B}">
      <dsp:nvSpPr>
        <dsp:cNvPr id="0" name=""/>
        <dsp:cNvSpPr/>
      </dsp:nvSpPr>
      <dsp:spPr>
        <a:xfrm>
          <a:off x="6152802" y="690045"/>
          <a:ext cx="2409899" cy="2667480"/>
        </a:xfrm>
        <a:prstGeom prst="ellipse">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CLASIFICACIÓN</a:t>
          </a:r>
        </a:p>
      </dsp:txBody>
      <dsp:txXfrm>
        <a:off x="6505724" y="1080688"/>
        <a:ext cx="1704055" cy="188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1BFE-49A9-4512-90AC-DEB4877D0816}">
      <dsp:nvSpPr>
        <dsp:cNvPr id="0" name=""/>
        <dsp:cNvSpPr/>
      </dsp:nvSpPr>
      <dsp:spPr>
        <a:xfrm>
          <a:off x="0" y="130892"/>
          <a:ext cx="743638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314EA-8BB0-4CB6-80A4-0F9FE8B831E6}">
      <dsp:nvSpPr>
        <dsp:cNvPr id="0" name=""/>
        <dsp:cNvSpPr/>
      </dsp:nvSpPr>
      <dsp:spPr>
        <a:xfrm>
          <a:off x="0" y="130892"/>
          <a:ext cx="7436385" cy="335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000" kern="1200" dirty="0" smtClean="0">
              <a:latin typeface="Arial" panose="020B0604020202020204" pitchFamily="34" charset="0"/>
              <a:cs typeface="Arial" panose="020B0604020202020204" pitchFamily="34" charset="0"/>
            </a:rPr>
            <a:t>-</a:t>
          </a:r>
          <a:r>
            <a:rPr lang="es-MX" sz="2000" b="1" kern="1200" dirty="0" smtClean="0">
              <a:latin typeface="Arial" panose="020B0604020202020204" pitchFamily="34" charset="0"/>
              <a:cs typeface="Arial" panose="020B0604020202020204" pitchFamily="34" charset="0"/>
            </a:rPr>
            <a:t>Principio de máxima publicidad-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000" b="1" kern="1200" dirty="0" smtClean="0">
            <a:latin typeface="Arial" panose="020B0604020202020204" pitchFamily="34" charset="0"/>
            <a:cs typeface="Arial" panose="020B0604020202020204" pitchFamily="34" charset="0"/>
          </a:endParaRPr>
        </a:p>
        <a:p>
          <a:pPr lvl="0" algn="just" defTabSz="889000" rtl="0">
            <a:lnSpc>
              <a:spcPct val="100000"/>
            </a:lnSpc>
            <a:spcBef>
              <a:spcPct val="0"/>
            </a:spcBef>
            <a:spcAft>
              <a:spcPts val="0"/>
            </a:spcAft>
          </a:pPr>
          <a:r>
            <a:rPr lang="es-MX" sz="2000" kern="1200" dirty="0" smtClean="0">
              <a:latin typeface="Arial" panose="020B0604020202020204" pitchFamily="34" charset="0"/>
              <a:cs typeface="Arial" panose="020B0604020202020204" pitchFamily="34" charset="0"/>
            </a:rPr>
            <a:t>“</a:t>
          </a:r>
          <a:r>
            <a:rPr lang="es-MX" sz="2000" i="1" kern="1200" dirty="0" smtClean="0">
              <a:latin typeface="Arial" panose="020B0604020202020204" pitchFamily="34" charset="0"/>
              <a:cs typeface="Arial" panose="020B0604020202020204" pitchFamily="34" charset="0"/>
            </a:rPr>
            <a:t>Toda la información generada, obtenida, adquirida, transformada o en posesión de los sujetos obligados es pública y accesible a cualquier persona en los términos y condiciones que se establezcan en la presente Ley, en los tratados internacionales de los que el Estado mexicano sea parte, en la Ley General y la normatividad aplicable en sus respectivas competencias…”</a:t>
          </a:r>
        </a:p>
      </dsp:txBody>
      <dsp:txXfrm>
        <a:off x="0" y="130892"/>
        <a:ext cx="7436385" cy="3350565"/>
      </dsp:txXfrm>
    </dsp:sp>
    <dsp:sp modelId="{FEDA47AD-07C3-457F-8F1A-387FF5B20704}">
      <dsp:nvSpPr>
        <dsp:cNvPr id="0" name=""/>
        <dsp:cNvSpPr/>
      </dsp:nvSpPr>
      <dsp:spPr>
        <a:xfrm>
          <a:off x="0" y="3246332"/>
          <a:ext cx="743638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B6180-8F0D-46B2-AB22-B78EEEDD002A}">
      <dsp:nvSpPr>
        <dsp:cNvPr id="0" name=""/>
        <dsp:cNvSpPr/>
      </dsp:nvSpPr>
      <dsp:spPr>
        <a:xfrm>
          <a:off x="0" y="3394883"/>
          <a:ext cx="7436385" cy="144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000" kern="1200" dirty="0" smtClean="0">
              <a:latin typeface="Arial" panose="020B0604020202020204" pitchFamily="34" charset="0"/>
              <a:cs typeface="Arial" panose="020B0604020202020204" pitchFamily="34" charset="0"/>
            </a:rPr>
            <a:t>-</a:t>
          </a:r>
          <a:r>
            <a:rPr lang="es-MX" sz="2000" b="1" kern="1200" dirty="0" smtClean="0">
              <a:latin typeface="Arial" panose="020B0604020202020204" pitchFamily="34" charset="0"/>
              <a:cs typeface="Arial" panose="020B0604020202020204" pitchFamily="34" charset="0"/>
            </a:rPr>
            <a:t>Excepciones a la publicidad-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000" b="1" kern="1200" dirty="0" smtClean="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s-MX" sz="2000" i="1" kern="1200" dirty="0" smtClean="0">
              <a:latin typeface="Arial" panose="020B0604020202020204" pitchFamily="34" charset="0"/>
              <a:cs typeface="Arial" panose="020B0604020202020204" pitchFamily="34" charset="0"/>
            </a:rPr>
            <a:t>“…sólo podrá ser clasificada excepcionalmente como reservada temporalmente por razones de interés público, en los términos dispuestos por esta Ley</a:t>
          </a:r>
          <a:r>
            <a:rPr lang="es-MX" sz="2000" kern="1200" dirty="0" smtClean="0">
              <a:latin typeface="Arial" panose="020B0604020202020204" pitchFamily="34" charset="0"/>
              <a:cs typeface="Arial" panose="020B0604020202020204" pitchFamily="34" charset="0"/>
            </a:rPr>
            <a:t>.”</a:t>
          </a:r>
        </a:p>
      </dsp:txBody>
      <dsp:txXfrm>
        <a:off x="0" y="3394883"/>
        <a:ext cx="7436385" cy="1449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9B348-0274-4ED9-8AD6-21956F0312F5}">
      <dsp:nvSpPr>
        <dsp:cNvPr id="0" name=""/>
        <dsp:cNvSpPr/>
      </dsp:nvSpPr>
      <dsp:spPr>
        <a:xfrm>
          <a:off x="0" y="0"/>
          <a:ext cx="3828454" cy="47570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100000"/>
            </a:lnSpc>
            <a:spcBef>
              <a:spcPct val="0"/>
            </a:spcBef>
            <a:spcAft>
              <a:spcPct val="35000"/>
            </a:spcAft>
          </a:pPr>
          <a:r>
            <a:rPr lang="es-MX" sz="2500" b="1" kern="1200" dirty="0" smtClean="0">
              <a:latin typeface="Arial" panose="020B0604020202020204" pitchFamily="34" charset="0"/>
              <a:cs typeface="Arial" panose="020B0604020202020204" pitchFamily="34" charset="0"/>
            </a:rPr>
            <a:t>Definición de clasificación:</a:t>
          </a:r>
        </a:p>
        <a:p>
          <a:pPr lvl="0" algn="ctr" defTabSz="1111250" rtl="0">
            <a:lnSpc>
              <a:spcPct val="100000"/>
            </a:lnSpc>
            <a:spcBef>
              <a:spcPct val="0"/>
            </a:spcBef>
            <a:spcAft>
              <a:spcPct val="35000"/>
            </a:spcAft>
          </a:pPr>
          <a:r>
            <a:rPr lang="es-MX" sz="2500" kern="1200" dirty="0" smtClean="0">
              <a:latin typeface="Arial" panose="020B0604020202020204" pitchFamily="34" charset="0"/>
              <a:cs typeface="Arial" panose="020B0604020202020204" pitchFamily="34" charset="0"/>
            </a:rPr>
            <a:t>“</a:t>
          </a:r>
          <a:r>
            <a:rPr lang="es-MX" sz="2500" i="1" kern="1200" dirty="0" smtClean="0">
              <a:latin typeface="Arial" panose="020B0604020202020204" pitchFamily="34" charset="0"/>
              <a:cs typeface="Arial" panose="020B0604020202020204" pitchFamily="34" charset="0"/>
            </a:rPr>
            <a:t>Proceso mediante el cual el sujeto obligado determina que la información en su poder actualiza alguno de los supuestos de reserva o confidencialidad</a:t>
          </a:r>
          <a:r>
            <a:rPr lang="es-MX" sz="2500" kern="1200" dirty="0" smtClean="0">
              <a:latin typeface="Arial" panose="020B0604020202020204" pitchFamily="34" charset="0"/>
              <a:cs typeface="Arial" panose="020B0604020202020204" pitchFamily="34" charset="0"/>
            </a:rPr>
            <a:t>.”</a:t>
          </a:r>
        </a:p>
        <a:p>
          <a:pPr lvl="0" algn="ctr" defTabSz="1111250" rtl="0">
            <a:lnSpc>
              <a:spcPct val="100000"/>
            </a:lnSpc>
            <a:spcBef>
              <a:spcPct val="0"/>
            </a:spcBef>
            <a:spcAft>
              <a:spcPct val="35000"/>
            </a:spcAft>
          </a:pPr>
          <a:r>
            <a:rPr lang="es-MX" sz="2500" kern="1200" dirty="0" smtClean="0">
              <a:latin typeface="Arial" panose="020B0604020202020204" pitchFamily="34" charset="0"/>
              <a:cs typeface="Arial" panose="020B0604020202020204" pitchFamily="34" charset="0"/>
            </a:rPr>
            <a:t>(Artículo 169)</a:t>
          </a:r>
          <a:endParaRPr lang="es-MX" sz="2500" kern="1200" dirty="0">
            <a:latin typeface="Arial" panose="020B0604020202020204" pitchFamily="34" charset="0"/>
            <a:cs typeface="Arial" panose="020B0604020202020204" pitchFamily="34" charset="0"/>
          </a:endParaRPr>
        </a:p>
      </dsp:txBody>
      <dsp:txXfrm>
        <a:off x="112132" y="112132"/>
        <a:ext cx="3604190" cy="4532794"/>
      </dsp:txXfrm>
    </dsp:sp>
    <dsp:sp modelId="{43C27D33-6A99-47FB-8B60-A121BD287A51}">
      <dsp:nvSpPr>
        <dsp:cNvPr id="0" name=""/>
        <dsp:cNvSpPr/>
      </dsp:nvSpPr>
      <dsp:spPr>
        <a:xfrm>
          <a:off x="4474490" y="0"/>
          <a:ext cx="3828454" cy="47570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100000"/>
            </a:lnSpc>
            <a:spcBef>
              <a:spcPct val="0"/>
            </a:spcBef>
            <a:spcAft>
              <a:spcPct val="35000"/>
            </a:spcAft>
          </a:pPr>
          <a:r>
            <a:rPr lang="es-MX" sz="2500" b="1" kern="1200" dirty="0" smtClean="0">
              <a:latin typeface="Arial" panose="020B0604020202020204" pitchFamily="34" charset="0"/>
              <a:cs typeface="Arial" panose="020B0604020202020204" pitchFamily="34" charset="0"/>
            </a:rPr>
            <a:t>Responsabilidad:</a:t>
          </a:r>
        </a:p>
        <a:p>
          <a:pPr lvl="0" algn="ctr" defTabSz="1111250" rtl="0">
            <a:lnSpc>
              <a:spcPct val="100000"/>
            </a:lnSpc>
            <a:spcBef>
              <a:spcPct val="0"/>
            </a:spcBef>
            <a:spcAft>
              <a:spcPct val="35000"/>
            </a:spcAft>
          </a:pPr>
          <a:r>
            <a:rPr lang="es-MX" sz="2500" b="0" kern="1200" dirty="0" smtClean="0">
              <a:latin typeface="Arial" panose="020B0604020202020204" pitchFamily="34" charset="0"/>
              <a:cs typeface="Arial" panose="020B0604020202020204" pitchFamily="34" charset="0"/>
            </a:rPr>
            <a:t>Los titulares de las Áreas de los sujetos obligados son los responsables de proponer la clasificación de la información al Comité de Transparencia. (Artículo 169)</a:t>
          </a:r>
          <a:endParaRPr lang="es-MX" sz="2500" b="0" kern="1200" dirty="0">
            <a:latin typeface="Arial" panose="020B0604020202020204" pitchFamily="34" charset="0"/>
            <a:cs typeface="Arial" panose="020B0604020202020204" pitchFamily="34" charset="0"/>
          </a:endParaRPr>
        </a:p>
      </dsp:txBody>
      <dsp:txXfrm>
        <a:off x="4586622" y="112132"/>
        <a:ext cx="3604190" cy="4532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0B77C-AAFA-4A8A-972E-8073AF6F3FEA}">
      <dsp:nvSpPr>
        <dsp:cNvPr id="0" name=""/>
        <dsp:cNvSpPr/>
      </dsp:nvSpPr>
      <dsp:spPr>
        <a:xfrm rot="16200000">
          <a:off x="2265" y="1835"/>
          <a:ext cx="3303091" cy="3303091"/>
        </a:xfrm>
        <a:prstGeom prst="upArrow">
          <a:avLst>
            <a:gd name="adj1" fmla="val 50000"/>
            <a:gd name="adj2" fmla="val 35000"/>
          </a:avLst>
        </a:prstGeom>
        <a:gradFill rotWithShape="0">
          <a:gsLst>
            <a:gs pos="0">
              <a:schemeClr val="accent1">
                <a:shade val="50000"/>
                <a:hueOff val="0"/>
                <a:satOff val="0"/>
                <a:lumOff val="0"/>
                <a:alphaOff val="0"/>
                <a:tint val="35000"/>
                <a:satMod val="253000"/>
              </a:schemeClr>
            </a:gs>
            <a:gs pos="50000">
              <a:schemeClr val="accent1">
                <a:shade val="50000"/>
                <a:hueOff val="0"/>
                <a:satOff val="0"/>
                <a:lumOff val="0"/>
                <a:alphaOff val="0"/>
                <a:tint val="42000"/>
                <a:satMod val="255000"/>
              </a:schemeClr>
            </a:gs>
            <a:gs pos="97000">
              <a:schemeClr val="accent1">
                <a:shade val="50000"/>
                <a:hueOff val="0"/>
                <a:satOff val="0"/>
                <a:lumOff val="0"/>
                <a:alphaOff val="0"/>
                <a:tint val="53000"/>
                <a:satMod val="260000"/>
              </a:schemeClr>
            </a:gs>
            <a:gs pos="100000">
              <a:schemeClr val="accent1">
                <a:shade val="5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MX" sz="3200" kern="1200" dirty="0" smtClean="0">
              <a:latin typeface="Arial" panose="020B0604020202020204" pitchFamily="34" charset="0"/>
              <a:cs typeface="Arial" panose="020B0604020202020204" pitchFamily="34" charset="0"/>
            </a:rPr>
            <a:t>Confidencial</a:t>
          </a:r>
          <a:endParaRPr lang="es-MX" sz="3200" kern="1200" dirty="0">
            <a:latin typeface="Arial" panose="020B0604020202020204" pitchFamily="34" charset="0"/>
            <a:cs typeface="Arial" panose="020B0604020202020204" pitchFamily="34" charset="0"/>
          </a:endParaRPr>
        </a:p>
      </dsp:txBody>
      <dsp:txXfrm rot="5400000">
        <a:off x="580307" y="827607"/>
        <a:ext cx="2725050" cy="1651545"/>
      </dsp:txXfrm>
    </dsp:sp>
    <dsp:sp modelId="{5B3C792D-9123-4D5B-B38E-CB2B72534DD9}">
      <dsp:nvSpPr>
        <dsp:cNvPr id="0" name=""/>
        <dsp:cNvSpPr/>
      </dsp:nvSpPr>
      <dsp:spPr>
        <a:xfrm rot="5400000">
          <a:off x="4924243" y="1835"/>
          <a:ext cx="3303091" cy="3303091"/>
        </a:xfrm>
        <a:prstGeom prst="upArrow">
          <a:avLst>
            <a:gd name="adj1" fmla="val 50000"/>
            <a:gd name="adj2" fmla="val 35000"/>
          </a:avLst>
        </a:prstGeom>
        <a:gradFill rotWithShape="0">
          <a:gsLst>
            <a:gs pos="0">
              <a:schemeClr val="accent1">
                <a:shade val="50000"/>
                <a:hueOff val="286748"/>
                <a:satOff val="-25899"/>
                <a:lumOff val="46130"/>
                <a:alphaOff val="0"/>
                <a:tint val="35000"/>
                <a:satMod val="253000"/>
              </a:schemeClr>
            </a:gs>
            <a:gs pos="50000">
              <a:schemeClr val="accent1">
                <a:shade val="50000"/>
                <a:hueOff val="286748"/>
                <a:satOff val="-25899"/>
                <a:lumOff val="46130"/>
                <a:alphaOff val="0"/>
                <a:tint val="42000"/>
                <a:satMod val="255000"/>
              </a:schemeClr>
            </a:gs>
            <a:gs pos="97000">
              <a:schemeClr val="accent1">
                <a:shade val="50000"/>
                <a:hueOff val="286748"/>
                <a:satOff val="-25899"/>
                <a:lumOff val="46130"/>
                <a:alphaOff val="0"/>
                <a:tint val="53000"/>
                <a:satMod val="260000"/>
              </a:schemeClr>
            </a:gs>
            <a:gs pos="100000">
              <a:schemeClr val="accent1">
                <a:shade val="50000"/>
                <a:hueOff val="286748"/>
                <a:satOff val="-25899"/>
                <a:lumOff val="4613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MX" sz="3200" kern="1200" dirty="0" smtClean="0">
              <a:latin typeface="Arial" panose="020B0604020202020204" pitchFamily="34" charset="0"/>
              <a:cs typeface="Arial" panose="020B0604020202020204" pitchFamily="34" charset="0"/>
            </a:rPr>
            <a:t>Reservada</a:t>
          </a:r>
          <a:endParaRPr lang="es-MX" sz="3200" kern="1200" dirty="0">
            <a:latin typeface="Arial" panose="020B0604020202020204" pitchFamily="34" charset="0"/>
            <a:cs typeface="Arial" panose="020B0604020202020204" pitchFamily="34" charset="0"/>
          </a:endParaRPr>
        </a:p>
      </dsp:txBody>
      <dsp:txXfrm rot="-5400000">
        <a:off x="4924244" y="827608"/>
        <a:ext cx="2725050" cy="1651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3F8E-FC68-4A97-A53F-034033A2E8EB}">
      <dsp:nvSpPr>
        <dsp:cNvPr id="0" name=""/>
        <dsp:cNvSpPr/>
      </dsp:nvSpPr>
      <dsp:spPr>
        <a:xfrm rot="10800000">
          <a:off x="1422685" y="2217"/>
          <a:ext cx="6101351" cy="1366662"/>
        </a:xfrm>
        <a:prstGeom prst="homePlate">
          <a:avLst/>
        </a:prstGeom>
        <a:gradFill rotWithShape="0">
          <a:gsLst>
            <a:gs pos="0">
              <a:schemeClr val="accent1">
                <a:alpha val="90000"/>
                <a:hueOff val="0"/>
                <a:satOff val="0"/>
                <a:lumOff val="0"/>
                <a:alphaOff val="0"/>
                <a:tint val="35000"/>
                <a:satMod val="253000"/>
              </a:schemeClr>
            </a:gs>
            <a:gs pos="50000">
              <a:schemeClr val="accent1">
                <a:alpha val="90000"/>
                <a:hueOff val="0"/>
                <a:satOff val="0"/>
                <a:lumOff val="0"/>
                <a:alphaOff val="0"/>
                <a:tint val="42000"/>
                <a:satMod val="255000"/>
              </a:schemeClr>
            </a:gs>
            <a:gs pos="97000">
              <a:schemeClr val="accent1">
                <a:alpha val="90000"/>
                <a:hueOff val="0"/>
                <a:satOff val="0"/>
                <a:lumOff val="0"/>
                <a:alphaOff val="0"/>
                <a:tint val="53000"/>
                <a:satMod val="260000"/>
              </a:schemeClr>
            </a:gs>
            <a:gs pos="100000">
              <a:schemeClr val="accent1">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660" tIns="60960" rIns="113792" bIns="60960" numCol="1" spcCol="1270" anchor="ctr" anchorCtr="0">
          <a:noAutofit/>
        </a:bodyPr>
        <a:lstStyle/>
        <a:p>
          <a:pPr lvl="0" algn="just" defTabSz="711200" rtl="0">
            <a:lnSpc>
              <a:spcPct val="90000"/>
            </a:lnSpc>
            <a:spcBef>
              <a:spcPct val="0"/>
            </a:spcBef>
            <a:spcAft>
              <a:spcPct val="35000"/>
            </a:spcAft>
          </a:pPr>
          <a:r>
            <a:rPr lang="es-MX" sz="1600" kern="1200" dirty="0" smtClean="0">
              <a:latin typeface="Arial" panose="020B0604020202020204" pitchFamily="34" charset="0"/>
              <a:cs typeface="Arial" panose="020B0604020202020204" pitchFamily="34" charset="0"/>
            </a:rPr>
            <a:t>Datos personales concernientes a una persona identificada o identificable. </a:t>
          </a:r>
          <a:endParaRPr lang="es-MX" sz="1600" kern="1200" dirty="0">
            <a:latin typeface="Arial" panose="020B0604020202020204" pitchFamily="34" charset="0"/>
            <a:cs typeface="Arial" panose="020B0604020202020204" pitchFamily="34" charset="0"/>
          </a:endParaRPr>
        </a:p>
      </dsp:txBody>
      <dsp:txXfrm rot="10800000">
        <a:off x="1764350" y="2217"/>
        <a:ext cx="5759686" cy="1366662"/>
      </dsp:txXfrm>
    </dsp:sp>
    <dsp:sp modelId="{489F3C43-C3F9-4DB2-9544-70CCB1AE2B9A}">
      <dsp:nvSpPr>
        <dsp:cNvPr id="0" name=""/>
        <dsp:cNvSpPr/>
      </dsp:nvSpPr>
      <dsp:spPr>
        <a:xfrm>
          <a:off x="966819" y="2217"/>
          <a:ext cx="1366662" cy="136666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AB32CA9A-DD4B-46F4-9A26-0A4F463B0ED3}">
      <dsp:nvSpPr>
        <dsp:cNvPr id="0" name=""/>
        <dsp:cNvSpPr/>
      </dsp:nvSpPr>
      <dsp:spPr>
        <a:xfrm rot="10800000">
          <a:off x="1422685" y="1776840"/>
          <a:ext cx="6101351" cy="1366662"/>
        </a:xfrm>
        <a:prstGeom prst="homePlate">
          <a:avLst/>
        </a:prstGeom>
        <a:gradFill rotWithShape="0">
          <a:gsLst>
            <a:gs pos="0">
              <a:schemeClr val="accent1">
                <a:alpha val="90000"/>
                <a:hueOff val="0"/>
                <a:satOff val="0"/>
                <a:lumOff val="0"/>
                <a:alphaOff val="-20000"/>
                <a:tint val="35000"/>
                <a:satMod val="253000"/>
              </a:schemeClr>
            </a:gs>
            <a:gs pos="50000">
              <a:schemeClr val="accent1">
                <a:alpha val="90000"/>
                <a:hueOff val="0"/>
                <a:satOff val="0"/>
                <a:lumOff val="0"/>
                <a:alphaOff val="-20000"/>
                <a:tint val="42000"/>
                <a:satMod val="255000"/>
              </a:schemeClr>
            </a:gs>
            <a:gs pos="97000">
              <a:schemeClr val="accent1">
                <a:alpha val="90000"/>
                <a:hueOff val="0"/>
                <a:satOff val="0"/>
                <a:lumOff val="0"/>
                <a:alphaOff val="-20000"/>
                <a:tint val="53000"/>
                <a:satMod val="260000"/>
              </a:schemeClr>
            </a:gs>
            <a:gs pos="100000">
              <a:schemeClr val="accent1">
                <a:alpha val="90000"/>
                <a:hueOff val="0"/>
                <a:satOff val="0"/>
                <a:lumOff val="0"/>
                <a:alphaOff val="-2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660" tIns="60960" rIns="113792" bIns="60960" numCol="1" spcCol="1270" anchor="ctr" anchorCtr="0">
          <a:noAutofit/>
        </a:bodyPr>
        <a:lstStyle/>
        <a:p>
          <a:pPr lvl="0" algn="just" defTabSz="711200" rtl="0">
            <a:lnSpc>
              <a:spcPct val="90000"/>
            </a:lnSpc>
            <a:spcBef>
              <a:spcPct val="0"/>
            </a:spcBef>
            <a:spcAft>
              <a:spcPct val="35000"/>
            </a:spcAft>
          </a:pPr>
          <a:r>
            <a:rPr lang="es-MX" sz="1600" kern="1200" dirty="0" smtClean="0">
              <a:latin typeface="Arial" panose="020B0604020202020204" pitchFamily="34" charset="0"/>
              <a:cs typeface="Arial" panose="020B0604020202020204" pitchFamily="34" charset="0"/>
            </a:rPr>
            <a:t>Secretos bancario, fiduciario, industrial, comercial, fiscal, bursátil y postal. </a:t>
          </a:r>
          <a:endParaRPr lang="es-MX" sz="1600" kern="1200" dirty="0">
            <a:latin typeface="Arial" panose="020B0604020202020204" pitchFamily="34" charset="0"/>
            <a:cs typeface="Arial" panose="020B0604020202020204" pitchFamily="34" charset="0"/>
          </a:endParaRPr>
        </a:p>
      </dsp:txBody>
      <dsp:txXfrm rot="10800000">
        <a:off x="1764350" y="1776840"/>
        <a:ext cx="5759686" cy="1366662"/>
      </dsp:txXfrm>
    </dsp:sp>
    <dsp:sp modelId="{7279C37A-1F9B-45F5-8E34-845E5F9D111F}">
      <dsp:nvSpPr>
        <dsp:cNvPr id="0" name=""/>
        <dsp:cNvSpPr/>
      </dsp:nvSpPr>
      <dsp:spPr>
        <a:xfrm>
          <a:off x="966819" y="1776840"/>
          <a:ext cx="1366662" cy="136666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06133D2E-3876-4F5A-B05D-28467ACA33C1}">
      <dsp:nvSpPr>
        <dsp:cNvPr id="0" name=""/>
        <dsp:cNvSpPr/>
      </dsp:nvSpPr>
      <dsp:spPr>
        <a:xfrm rot="10800000">
          <a:off x="1422685" y="3551462"/>
          <a:ext cx="6101351" cy="1366662"/>
        </a:xfrm>
        <a:prstGeom prst="homePlate">
          <a:avLst/>
        </a:prstGeom>
        <a:gradFill rotWithShape="0">
          <a:gsLst>
            <a:gs pos="0">
              <a:schemeClr val="accent1">
                <a:alpha val="90000"/>
                <a:hueOff val="0"/>
                <a:satOff val="0"/>
                <a:lumOff val="0"/>
                <a:alphaOff val="-40000"/>
                <a:tint val="35000"/>
                <a:satMod val="253000"/>
              </a:schemeClr>
            </a:gs>
            <a:gs pos="50000">
              <a:schemeClr val="accent1">
                <a:alpha val="90000"/>
                <a:hueOff val="0"/>
                <a:satOff val="0"/>
                <a:lumOff val="0"/>
                <a:alphaOff val="-40000"/>
                <a:tint val="42000"/>
                <a:satMod val="255000"/>
              </a:schemeClr>
            </a:gs>
            <a:gs pos="97000">
              <a:schemeClr val="accent1">
                <a:alpha val="90000"/>
                <a:hueOff val="0"/>
                <a:satOff val="0"/>
                <a:lumOff val="0"/>
                <a:alphaOff val="-40000"/>
                <a:tint val="53000"/>
                <a:satMod val="260000"/>
              </a:schemeClr>
            </a:gs>
            <a:gs pos="100000">
              <a:schemeClr val="accent1">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660" tIns="60960" rIns="113792" bIns="60960" numCol="1" spcCol="1270" anchor="ctr" anchorCtr="0">
          <a:noAutofit/>
        </a:bodyPr>
        <a:lstStyle/>
        <a:p>
          <a:pPr lvl="0" algn="just" defTabSz="711200" rtl="0">
            <a:lnSpc>
              <a:spcPct val="100000"/>
            </a:lnSpc>
            <a:spcBef>
              <a:spcPct val="0"/>
            </a:spcBef>
            <a:spcAft>
              <a:spcPts val="0"/>
            </a:spcAft>
          </a:pPr>
          <a:r>
            <a:rPr lang="es-MX" sz="1600" kern="1200" smtClean="0">
              <a:latin typeface="Arial" panose="020B0604020202020204" pitchFamily="34" charset="0"/>
              <a:cs typeface="Arial" panose="020B0604020202020204" pitchFamily="34" charset="0"/>
            </a:rPr>
            <a:t>La información que presenten los particulares a los sujetos obligados, siempre que tengan el derecho a ello, de conformidad con lo dispuesto por las leyes o los tratados internacionales.</a:t>
          </a:r>
          <a:endParaRPr lang="es-MX" sz="1600" kern="1200">
            <a:latin typeface="Arial" panose="020B0604020202020204" pitchFamily="34" charset="0"/>
            <a:cs typeface="Arial" panose="020B0604020202020204" pitchFamily="34" charset="0"/>
          </a:endParaRPr>
        </a:p>
      </dsp:txBody>
      <dsp:txXfrm rot="10800000">
        <a:off x="1764350" y="3551462"/>
        <a:ext cx="5759686" cy="1366662"/>
      </dsp:txXfrm>
    </dsp:sp>
    <dsp:sp modelId="{71111EEC-1DB8-4239-8DD7-88B4B7ABC0FD}">
      <dsp:nvSpPr>
        <dsp:cNvPr id="0" name=""/>
        <dsp:cNvSpPr/>
      </dsp:nvSpPr>
      <dsp:spPr>
        <a:xfrm>
          <a:off x="966819" y="3551462"/>
          <a:ext cx="1366662" cy="136666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68D7-3DEC-4E4C-807E-A7828009CCD3}">
      <dsp:nvSpPr>
        <dsp:cNvPr id="0" name=""/>
        <dsp:cNvSpPr/>
      </dsp:nvSpPr>
      <dsp:spPr>
        <a:xfrm>
          <a:off x="6422" y="1701997"/>
          <a:ext cx="1515167" cy="640175"/>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s-MX" sz="1800" kern="1200" dirty="0" smtClean="0"/>
            <a:t>Características</a:t>
          </a:r>
          <a:endParaRPr lang="es-MX" sz="1800" kern="1200" dirty="0"/>
        </a:p>
      </dsp:txBody>
      <dsp:txXfrm>
        <a:off x="25172" y="1720747"/>
        <a:ext cx="1477667" cy="602675"/>
      </dsp:txXfrm>
    </dsp:sp>
    <dsp:sp modelId="{7263786C-C987-4736-93BA-79C84D91CCE7}">
      <dsp:nvSpPr>
        <dsp:cNvPr id="0" name=""/>
        <dsp:cNvSpPr/>
      </dsp:nvSpPr>
      <dsp:spPr>
        <a:xfrm rot="16735576">
          <a:off x="962145" y="1355487"/>
          <a:ext cx="1324387" cy="24848"/>
        </a:xfrm>
        <a:custGeom>
          <a:avLst/>
          <a:gdLst/>
          <a:ahLst/>
          <a:cxnLst/>
          <a:rect l="0" t="0" r="0" b="0"/>
          <a:pathLst>
            <a:path>
              <a:moveTo>
                <a:pt x="0" y="12424"/>
              </a:moveTo>
              <a:lnTo>
                <a:pt x="1324387" y="124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1591228" y="1334802"/>
        <a:ext cx="66219" cy="66219"/>
      </dsp:txXfrm>
    </dsp:sp>
    <dsp:sp modelId="{3334A224-8909-4863-AF0B-1F5C667B26A6}">
      <dsp:nvSpPr>
        <dsp:cNvPr id="0" name=""/>
        <dsp:cNvSpPr/>
      </dsp:nvSpPr>
      <dsp:spPr>
        <a:xfrm>
          <a:off x="1727086" y="0"/>
          <a:ext cx="2020842" cy="1427476"/>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MX" sz="1600" kern="1200" dirty="0" smtClean="0"/>
            <a:t>La confidencialidad de la información NO está sujeta a temporalidad (Artículo 186).</a:t>
          </a:r>
          <a:endParaRPr lang="es-MX" sz="1600" kern="1200" dirty="0"/>
        </a:p>
      </dsp:txBody>
      <dsp:txXfrm>
        <a:off x="1768895" y="41809"/>
        <a:ext cx="1937224" cy="1343858"/>
      </dsp:txXfrm>
    </dsp:sp>
    <dsp:sp modelId="{E5970EB9-E9C0-4D4E-8E3D-CBE6D919C29E}">
      <dsp:nvSpPr>
        <dsp:cNvPr id="0" name=""/>
        <dsp:cNvSpPr/>
      </dsp:nvSpPr>
      <dsp:spPr>
        <a:xfrm rot="4668404">
          <a:off x="1126627" y="2499084"/>
          <a:ext cx="1001439" cy="24848"/>
        </a:xfrm>
        <a:custGeom>
          <a:avLst/>
          <a:gdLst/>
          <a:ahLst/>
          <a:cxnLst/>
          <a:rect l="0" t="0" r="0" b="0"/>
          <a:pathLst>
            <a:path>
              <a:moveTo>
                <a:pt x="0" y="12424"/>
              </a:moveTo>
              <a:lnTo>
                <a:pt x="1001439" y="124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1602311" y="2486473"/>
        <a:ext cx="50071" cy="50071"/>
      </dsp:txXfrm>
    </dsp:sp>
    <dsp:sp modelId="{EDF96E41-31B4-4703-B101-10B8A7731DAE}">
      <dsp:nvSpPr>
        <dsp:cNvPr id="0" name=""/>
        <dsp:cNvSpPr/>
      </dsp:nvSpPr>
      <dsp:spPr>
        <a:xfrm>
          <a:off x="1733104" y="1747616"/>
          <a:ext cx="1870362" cy="2506633"/>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MX" sz="1600" kern="1200" dirty="0" smtClean="0"/>
            <a:t>El acceso a información confidencial requieren obtener el consentimiento de los particulares titulares de la información (Artículo 191), salvo:</a:t>
          </a:r>
          <a:endParaRPr lang="es-MX" sz="1600" kern="1200" dirty="0"/>
        </a:p>
      </dsp:txBody>
      <dsp:txXfrm>
        <a:off x="1787885" y="1802397"/>
        <a:ext cx="1760800" cy="2397071"/>
      </dsp:txXfrm>
    </dsp:sp>
    <dsp:sp modelId="{72B08219-C914-451B-9361-4B4981F07C6A}">
      <dsp:nvSpPr>
        <dsp:cNvPr id="0" name=""/>
        <dsp:cNvSpPr/>
      </dsp:nvSpPr>
      <dsp:spPr>
        <a:xfrm rot="20619440">
          <a:off x="3588384" y="2883469"/>
          <a:ext cx="746598" cy="24848"/>
        </a:xfrm>
        <a:custGeom>
          <a:avLst/>
          <a:gdLst/>
          <a:ahLst/>
          <a:cxnLst/>
          <a:rect l="0" t="0" r="0" b="0"/>
          <a:pathLst>
            <a:path>
              <a:moveTo>
                <a:pt x="0" y="12424"/>
              </a:moveTo>
              <a:lnTo>
                <a:pt x="746598" y="124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3943018" y="2877228"/>
        <a:ext cx="37329" cy="37329"/>
      </dsp:txXfrm>
    </dsp:sp>
    <dsp:sp modelId="{18D26F63-7731-4A92-A489-AB107B1F6F58}">
      <dsp:nvSpPr>
        <dsp:cNvPr id="0" name=""/>
        <dsp:cNvSpPr/>
      </dsp:nvSpPr>
      <dsp:spPr>
        <a:xfrm>
          <a:off x="4319900" y="944389"/>
          <a:ext cx="4373001" cy="3692929"/>
        </a:xfrm>
        <a:prstGeom prst="roundRect">
          <a:avLst>
            <a:gd name="adj" fmla="val 10000"/>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100000"/>
            </a:lnSpc>
            <a:spcBef>
              <a:spcPct val="0"/>
            </a:spcBef>
            <a:spcAft>
              <a:spcPct val="35000"/>
            </a:spcAft>
          </a:pPr>
          <a:r>
            <a:rPr lang="es-MX" sz="1600" kern="1200" dirty="0" smtClean="0"/>
            <a:t>- La información que se encuentre en registros públicos o fuentes de acceso público; </a:t>
          </a:r>
        </a:p>
        <a:p>
          <a:pPr lvl="0" algn="just" defTabSz="711200">
            <a:lnSpc>
              <a:spcPct val="100000"/>
            </a:lnSpc>
            <a:spcBef>
              <a:spcPct val="0"/>
            </a:spcBef>
            <a:spcAft>
              <a:spcPct val="35000"/>
            </a:spcAft>
          </a:pPr>
          <a:r>
            <a:rPr lang="es-MX" sz="1600" kern="1200" dirty="0" smtClean="0"/>
            <a:t>- Por ley tenga el carácter de pública; </a:t>
          </a:r>
        </a:p>
        <a:p>
          <a:pPr lvl="0" algn="just" defTabSz="711200">
            <a:lnSpc>
              <a:spcPct val="100000"/>
            </a:lnSpc>
            <a:spcBef>
              <a:spcPct val="0"/>
            </a:spcBef>
            <a:spcAft>
              <a:spcPct val="35000"/>
            </a:spcAft>
          </a:pPr>
          <a:r>
            <a:rPr lang="es-MX" sz="1600" kern="1200" dirty="0" smtClean="0"/>
            <a:t>- Exista una orden judicial; </a:t>
          </a:r>
        </a:p>
        <a:p>
          <a:pPr lvl="0" algn="just" defTabSz="711200">
            <a:lnSpc>
              <a:spcPct val="100000"/>
            </a:lnSpc>
            <a:spcBef>
              <a:spcPct val="0"/>
            </a:spcBef>
            <a:spcAft>
              <a:spcPct val="35000"/>
            </a:spcAft>
          </a:pPr>
          <a:r>
            <a:rPr lang="es-MX" sz="1600" kern="1200" dirty="0" smtClean="0"/>
            <a:t>- Por razones de salubridad general, o para proteger los derechos de terceros, se requiera su publicación, o </a:t>
          </a:r>
        </a:p>
        <a:p>
          <a:pPr lvl="0" algn="just" defTabSz="711200">
            <a:lnSpc>
              <a:spcPct val="100000"/>
            </a:lnSpc>
            <a:spcBef>
              <a:spcPct val="0"/>
            </a:spcBef>
            <a:spcAft>
              <a:spcPct val="35000"/>
            </a:spcAft>
          </a:pPr>
          <a:r>
            <a:rPr lang="es-MX" sz="1600" kern="1200" dirty="0" smtClean="0"/>
            <a:t>- Cuando se transmita entre sujetos obligados y entre éstos y los sujetos de derecho internacional, en términos de los tratados y los acuerdos interinstitucionales, siempre y cuando la información se utilice para el ejercicio de facultades propias de los mismos. </a:t>
          </a:r>
          <a:endParaRPr lang="es-MX" sz="1600" kern="1200" dirty="0"/>
        </a:p>
      </dsp:txBody>
      <dsp:txXfrm>
        <a:off x="4428062" y="1052551"/>
        <a:ext cx="4156677" cy="3476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F6AA-86CF-4FBC-904B-6F51693FAE1A}">
      <dsp:nvSpPr>
        <dsp:cNvPr id="0" name=""/>
        <dsp:cNvSpPr/>
      </dsp:nvSpPr>
      <dsp:spPr>
        <a:xfrm>
          <a:off x="5196" y="0"/>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I. </a:t>
          </a:r>
          <a:r>
            <a:rPr lang="es-MX" sz="1600" kern="1200" dirty="0" smtClean="0">
              <a:latin typeface="Calibri" panose="020F0502020204030204" pitchFamily="34" charset="0"/>
              <a:cs typeface="Calibri" panose="020F0502020204030204" pitchFamily="34" charset="0"/>
            </a:rPr>
            <a:t>Pueda poner en riesgo la vida, seguridad o salud de una persona física; </a:t>
          </a:r>
          <a:endParaRPr lang="es-MX" sz="1600" kern="1200" dirty="0">
            <a:latin typeface="Calibri" panose="020F0502020204030204" pitchFamily="34" charset="0"/>
            <a:cs typeface="Calibri" panose="020F0502020204030204" pitchFamily="34" charset="0"/>
          </a:endParaRPr>
        </a:p>
      </dsp:txBody>
      <dsp:txXfrm>
        <a:off x="5196" y="0"/>
        <a:ext cx="2793204" cy="1462538"/>
      </dsp:txXfrm>
    </dsp:sp>
    <dsp:sp modelId="{C37EF7DD-3619-48EA-BF53-D54CECB7A394}">
      <dsp:nvSpPr>
        <dsp:cNvPr id="0" name=""/>
        <dsp:cNvSpPr/>
      </dsp:nvSpPr>
      <dsp:spPr>
        <a:xfrm>
          <a:off x="2975372" y="0"/>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II. </a:t>
          </a:r>
          <a:r>
            <a:rPr lang="es-MX" sz="1600" kern="1200" dirty="0" smtClean="0">
              <a:latin typeface="Calibri" panose="020F0502020204030204" pitchFamily="34" charset="0"/>
              <a:cs typeface="Calibri" panose="020F0502020204030204" pitchFamily="34" charset="0"/>
            </a:rPr>
            <a:t>Obstruya las actividades de verificación, inspección y auditoría relativas al cumplimiento de las leyes o afecte la recaudación de contribuciones; </a:t>
          </a:r>
          <a:endParaRPr lang="es-MX" sz="1600" kern="1200" dirty="0">
            <a:latin typeface="Calibri" panose="020F0502020204030204" pitchFamily="34" charset="0"/>
            <a:cs typeface="Calibri" panose="020F0502020204030204" pitchFamily="34" charset="0"/>
          </a:endParaRPr>
        </a:p>
      </dsp:txBody>
      <dsp:txXfrm>
        <a:off x="2975372" y="0"/>
        <a:ext cx="2793204" cy="1462538"/>
      </dsp:txXfrm>
    </dsp:sp>
    <dsp:sp modelId="{C0AB29FF-E9BA-4F99-92CD-153ADB502F76}">
      <dsp:nvSpPr>
        <dsp:cNvPr id="0" name=""/>
        <dsp:cNvSpPr/>
      </dsp:nvSpPr>
      <dsp:spPr>
        <a:xfrm>
          <a:off x="5945547" y="0"/>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III. </a:t>
          </a:r>
          <a:r>
            <a:rPr lang="es-MX" sz="1600" kern="1200" dirty="0" smtClean="0">
              <a:latin typeface="Calibri" panose="020F0502020204030204" pitchFamily="34" charset="0"/>
              <a:cs typeface="Calibri" panose="020F0502020204030204" pitchFamily="34" charset="0"/>
            </a:rPr>
            <a:t>Obstruya la prevención o persecución de los delitos; </a:t>
          </a:r>
          <a:endParaRPr lang="es-MX" sz="1600" kern="1200" dirty="0">
            <a:latin typeface="Calibri" panose="020F0502020204030204" pitchFamily="34" charset="0"/>
            <a:cs typeface="Calibri" panose="020F0502020204030204" pitchFamily="34" charset="0"/>
          </a:endParaRPr>
        </a:p>
      </dsp:txBody>
      <dsp:txXfrm>
        <a:off x="5945547" y="0"/>
        <a:ext cx="2793204" cy="1462538"/>
      </dsp:txXfrm>
    </dsp:sp>
    <dsp:sp modelId="{449BDDFC-CEBC-4F5D-86C2-0A4DFA8FA668}">
      <dsp:nvSpPr>
        <dsp:cNvPr id="0" name=""/>
        <dsp:cNvSpPr/>
      </dsp:nvSpPr>
      <dsp:spPr>
        <a:xfrm>
          <a:off x="5196" y="1629039"/>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IV. </a:t>
          </a:r>
          <a:r>
            <a:rPr lang="es-MX" sz="1600" b="0" kern="1200" dirty="0" smtClean="0">
              <a:latin typeface="Calibri" panose="020F0502020204030204" pitchFamily="34" charset="0"/>
              <a:cs typeface="Calibri" panose="020F0502020204030204" pitchFamily="34" charset="0"/>
            </a:rPr>
            <a:t>O</a:t>
          </a:r>
          <a:r>
            <a:rPr lang="es-MX" sz="1600" kern="1200" dirty="0" smtClean="0">
              <a:latin typeface="Calibri" panose="020F0502020204030204" pitchFamily="34" charset="0"/>
              <a:cs typeface="Calibri" panose="020F0502020204030204" pitchFamily="34" charset="0"/>
            </a:rPr>
            <a:t>piniones, recomendaciones o puntos de vista que formen parte del proceso deliberativo, hasta en tanto no sea emitida la decisión definitiva;</a:t>
          </a:r>
          <a:endParaRPr lang="es-MX" sz="1600" kern="1200" dirty="0">
            <a:latin typeface="Calibri" panose="020F0502020204030204" pitchFamily="34" charset="0"/>
            <a:cs typeface="Calibri" panose="020F0502020204030204" pitchFamily="34" charset="0"/>
          </a:endParaRPr>
        </a:p>
      </dsp:txBody>
      <dsp:txXfrm>
        <a:off x="5196" y="1629039"/>
        <a:ext cx="2793204" cy="1462538"/>
      </dsp:txXfrm>
    </dsp:sp>
    <dsp:sp modelId="{9E9A98EB-9418-4780-AA30-984587E820F9}">
      <dsp:nvSpPr>
        <dsp:cNvPr id="0" name=""/>
        <dsp:cNvSpPr/>
      </dsp:nvSpPr>
      <dsp:spPr>
        <a:xfrm>
          <a:off x="2975372" y="1629039"/>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V. </a:t>
          </a:r>
          <a:r>
            <a:rPr lang="es-MX" sz="1600" kern="1200" dirty="0" smtClean="0">
              <a:latin typeface="Calibri" panose="020F0502020204030204" pitchFamily="34" charset="0"/>
              <a:cs typeface="Calibri" panose="020F0502020204030204" pitchFamily="34" charset="0"/>
            </a:rPr>
            <a:t>Procedimientos de responsabilidad, quejas o denuncias tramitadas ante los órganos de control; </a:t>
          </a:r>
          <a:endParaRPr lang="es-MX" sz="1600" kern="1200" dirty="0">
            <a:latin typeface="Calibri" panose="020F0502020204030204" pitchFamily="34" charset="0"/>
            <a:cs typeface="Calibri" panose="020F0502020204030204" pitchFamily="34" charset="0"/>
          </a:endParaRPr>
        </a:p>
      </dsp:txBody>
      <dsp:txXfrm>
        <a:off x="2975372" y="1629039"/>
        <a:ext cx="2793204" cy="1462538"/>
      </dsp:txXfrm>
    </dsp:sp>
    <dsp:sp modelId="{C73E1ABB-CA3A-4C47-9B0C-96895B4ABBD3}">
      <dsp:nvSpPr>
        <dsp:cNvPr id="0" name=""/>
        <dsp:cNvSpPr/>
      </dsp:nvSpPr>
      <dsp:spPr>
        <a:xfrm>
          <a:off x="5945547" y="1629039"/>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VI. </a:t>
          </a:r>
          <a:r>
            <a:rPr lang="es-MX" sz="1600" b="0" kern="1200" dirty="0" smtClean="0">
              <a:latin typeface="Calibri" panose="020F0502020204030204" pitchFamily="34" charset="0"/>
              <a:cs typeface="Calibri" panose="020F0502020204030204" pitchFamily="34" charset="0"/>
            </a:rPr>
            <a:t>Afecte los derechos del debido proceso;</a:t>
          </a:r>
          <a:endParaRPr lang="es-MX" sz="1600" kern="1200" dirty="0">
            <a:latin typeface="Calibri" panose="020F0502020204030204" pitchFamily="34" charset="0"/>
            <a:cs typeface="Calibri" panose="020F0502020204030204" pitchFamily="34" charset="0"/>
          </a:endParaRPr>
        </a:p>
      </dsp:txBody>
      <dsp:txXfrm>
        <a:off x="5945547" y="1629039"/>
        <a:ext cx="2793204" cy="1462538"/>
      </dsp:txXfrm>
    </dsp:sp>
    <dsp:sp modelId="{5E95719A-775A-4A63-ABE1-BB3DBB035D6E}">
      <dsp:nvSpPr>
        <dsp:cNvPr id="0" name=""/>
        <dsp:cNvSpPr/>
      </dsp:nvSpPr>
      <dsp:spPr>
        <a:xfrm>
          <a:off x="5196" y="3479575"/>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VII. </a:t>
          </a:r>
          <a:r>
            <a:rPr lang="es-MX" sz="1600" b="0" kern="1200" dirty="0" smtClean="0">
              <a:latin typeface="Calibri" panose="020F0502020204030204" pitchFamily="34" charset="0"/>
              <a:cs typeface="Calibri" panose="020F0502020204030204" pitchFamily="34" charset="0"/>
            </a:rPr>
            <a:t>Expedientes judiciales o procedimientos administrativos seguidos en forma de juicio, mientras la sentencia o resolución de fondo no haya causado ejecutoria; </a:t>
          </a:r>
          <a:endParaRPr lang="es-MX" sz="1600" kern="1200" dirty="0">
            <a:latin typeface="Calibri" panose="020F0502020204030204" pitchFamily="34" charset="0"/>
            <a:cs typeface="Calibri" panose="020F0502020204030204" pitchFamily="34" charset="0"/>
          </a:endParaRPr>
        </a:p>
      </dsp:txBody>
      <dsp:txXfrm>
        <a:off x="5196" y="3479575"/>
        <a:ext cx="2793204" cy="1462538"/>
      </dsp:txXfrm>
    </dsp:sp>
    <dsp:sp modelId="{E9F1B772-01F4-42C1-AD54-E80022FF502F}">
      <dsp:nvSpPr>
        <dsp:cNvPr id="0" name=""/>
        <dsp:cNvSpPr/>
      </dsp:nvSpPr>
      <dsp:spPr>
        <a:xfrm>
          <a:off x="2975372" y="3479575"/>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VIII. </a:t>
          </a:r>
          <a:r>
            <a:rPr lang="es-MX" sz="1600" b="0" kern="1200" dirty="0" smtClean="0">
              <a:latin typeface="Calibri" panose="020F0502020204030204" pitchFamily="34" charset="0"/>
              <a:cs typeface="Calibri" panose="020F0502020204030204" pitchFamily="34" charset="0"/>
            </a:rPr>
            <a:t>Averiguaciones previas y carpetas de investigación.</a:t>
          </a:r>
          <a:endParaRPr lang="es-MX" sz="1600" kern="1200" dirty="0">
            <a:latin typeface="Calibri" panose="020F0502020204030204" pitchFamily="34" charset="0"/>
            <a:cs typeface="Calibri" panose="020F0502020204030204" pitchFamily="34" charset="0"/>
          </a:endParaRPr>
        </a:p>
      </dsp:txBody>
      <dsp:txXfrm>
        <a:off x="2975372" y="3479575"/>
        <a:ext cx="2793204" cy="1462538"/>
      </dsp:txXfrm>
    </dsp:sp>
    <dsp:sp modelId="{3415CE71-B614-400F-91DB-851462A65E50}">
      <dsp:nvSpPr>
        <dsp:cNvPr id="0" name=""/>
        <dsp:cNvSpPr/>
      </dsp:nvSpPr>
      <dsp:spPr>
        <a:xfrm>
          <a:off x="5945547" y="3479575"/>
          <a:ext cx="2793204" cy="146253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latin typeface="Calibri" panose="020F0502020204030204" pitchFamily="34" charset="0"/>
              <a:cs typeface="Calibri" panose="020F0502020204030204" pitchFamily="34" charset="0"/>
            </a:rPr>
            <a:t>IX. </a:t>
          </a:r>
          <a:r>
            <a:rPr lang="es-MX" sz="1600" b="0" kern="1200" dirty="0" smtClean="0">
              <a:latin typeface="Calibri" panose="020F0502020204030204" pitchFamily="34" charset="0"/>
              <a:cs typeface="Calibri" panose="020F0502020204030204" pitchFamily="34" charset="0"/>
            </a:rPr>
            <a:t>Por disposición expresa de una ley.</a:t>
          </a:r>
          <a:endParaRPr lang="es-MX" sz="1600" kern="1200" dirty="0">
            <a:latin typeface="Calibri" panose="020F0502020204030204" pitchFamily="34" charset="0"/>
            <a:cs typeface="Calibri" panose="020F0502020204030204" pitchFamily="34" charset="0"/>
          </a:endParaRPr>
        </a:p>
      </dsp:txBody>
      <dsp:txXfrm>
        <a:off x="5945547" y="3479575"/>
        <a:ext cx="2793204" cy="1462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2320-E4F6-48D2-A470-2567D40C0146}">
      <dsp:nvSpPr>
        <dsp:cNvPr id="0" name=""/>
        <dsp:cNvSpPr/>
      </dsp:nvSpPr>
      <dsp:spPr>
        <a:xfrm>
          <a:off x="2253342" y="0"/>
          <a:ext cx="4637314" cy="4637314"/>
        </a:xfrm>
        <a:prstGeom prst="ellipse">
          <a:avLst/>
        </a:prstGeom>
        <a:gradFill rotWithShape="0">
          <a:gsLst>
            <a:gs pos="0">
              <a:schemeClr val="accent1">
                <a:shade val="80000"/>
                <a:alpha val="50000"/>
                <a:hueOff val="0"/>
                <a:satOff val="0"/>
                <a:lumOff val="0"/>
                <a:alphaOff val="0"/>
                <a:tint val="35000"/>
                <a:satMod val="253000"/>
              </a:schemeClr>
            </a:gs>
            <a:gs pos="50000">
              <a:schemeClr val="accent1">
                <a:shade val="80000"/>
                <a:alpha val="50000"/>
                <a:hueOff val="0"/>
                <a:satOff val="0"/>
                <a:lumOff val="0"/>
                <a:alphaOff val="0"/>
                <a:tint val="42000"/>
                <a:satMod val="255000"/>
              </a:schemeClr>
            </a:gs>
            <a:gs pos="97000">
              <a:schemeClr val="accent1">
                <a:shade val="80000"/>
                <a:alpha val="50000"/>
                <a:hueOff val="0"/>
                <a:satOff val="0"/>
                <a:lumOff val="0"/>
                <a:alphaOff val="0"/>
                <a:tint val="53000"/>
                <a:satMod val="260000"/>
              </a:schemeClr>
            </a:gs>
            <a:gs pos="100000">
              <a:schemeClr val="accent1">
                <a:shade val="80000"/>
                <a:alpha val="50000"/>
                <a:hueOff val="0"/>
                <a:satOff val="0"/>
                <a:lumOff val="0"/>
                <a:alphaOff val="0"/>
                <a:tint val="56000"/>
                <a:satMod val="275000"/>
              </a:schemeClr>
            </a:gs>
          </a:gsLst>
          <a:path path="circle">
            <a:fillToRect l="50000" t="50000" r="50000" b="5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La </a:t>
          </a:r>
          <a:r>
            <a:rPr lang="es-MX" sz="2400" b="1" kern="1200" dirty="0" smtClean="0">
              <a:latin typeface="Arial" panose="020B0604020202020204" pitchFamily="34" charset="0"/>
              <a:cs typeface="Arial" panose="020B0604020202020204" pitchFamily="34" charset="0"/>
            </a:rPr>
            <a:t>CLASIFICACIÓN</a:t>
          </a:r>
          <a:r>
            <a:rPr lang="es-MX" sz="2400" kern="1200" dirty="0" smtClean="0">
              <a:latin typeface="Arial" panose="020B0604020202020204" pitchFamily="34" charset="0"/>
              <a:cs typeface="Arial" panose="020B0604020202020204" pitchFamily="34" charset="0"/>
            </a:rPr>
            <a:t> de información se analizará </a:t>
          </a:r>
          <a:r>
            <a:rPr lang="es-MX" sz="2400" b="1" kern="1200" dirty="0" smtClean="0">
              <a:latin typeface="Arial" panose="020B0604020202020204" pitchFamily="34" charset="0"/>
              <a:cs typeface="Arial" panose="020B0604020202020204" pitchFamily="34" charset="0"/>
            </a:rPr>
            <a:t>CASO POR CASO</a:t>
          </a:r>
          <a:r>
            <a:rPr lang="es-MX" sz="2400" kern="1200" dirty="0" smtClean="0">
              <a:latin typeface="Arial" panose="020B0604020202020204" pitchFamily="34" charset="0"/>
              <a:cs typeface="Arial" panose="020B0604020202020204" pitchFamily="34" charset="0"/>
            </a:rPr>
            <a:t>, mediante la aplicación de la </a:t>
          </a:r>
          <a:r>
            <a:rPr lang="es-MX" sz="2400" b="1" kern="1200" dirty="0" smtClean="0">
              <a:latin typeface="Arial" panose="020B0604020202020204" pitchFamily="34" charset="0"/>
              <a:cs typeface="Arial" panose="020B0604020202020204" pitchFamily="34" charset="0"/>
            </a:rPr>
            <a:t>PRUEBA DE DAÑO </a:t>
          </a:r>
          <a:r>
            <a:rPr lang="es-MX" sz="2400" kern="1200" dirty="0" smtClean="0">
              <a:latin typeface="Arial" panose="020B0604020202020204" pitchFamily="34" charset="0"/>
              <a:cs typeface="Arial" panose="020B0604020202020204" pitchFamily="34" charset="0"/>
            </a:rPr>
            <a:t>y de interés público. </a:t>
          </a:r>
          <a:endParaRPr lang="es-MX" sz="2400" kern="1200" dirty="0">
            <a:latin typeface="Arial" panose="020B0604020202020204" pitchFamily="34" charset="0"/>
            <a:cs typeface="Arial" panose="020B0604020202020204" pitchFamily="34" charset="0"/>
          </a:endParaRPr>
        </a:p>
      </dsp:txBody>
      <dsp:txXfrm>
        <a:off x="2932461" y="679119"/>
        <a:ext cx="3279076" cy="3279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3874-3E42-4BB4-B1ED-EBF27200CB9D}">
      <dsp:nvSpPr>
        <dsp:cNvPr id="0" name=""/>
        <dsp:cNvSpPr/>
      </dsp:nvSpPr>
      <dsp:spPr>
        <a:xfrm rot="16200000">
          <a:off x="1178377" y="-1178377"/>
          <a:ext cx="1491345" cy="3848100"/>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FUNDAMENTO: Identificar la causal de reserva aplicable. (Artículo 183)</a:t>
          </a:r>
          <a:endParaRPr lang="es-MX" sz="1800" kern="1200" dirty="0">
            <a:latin typeface="Arial" panose="020B0604020202020204" pitchFamily="34" charset="0"/>
            <a:cs typeface="Arial" panose="020B0604020202020204" pitchFamily="34" charset="0"/>
          </a:endParaRPr>
        </a:p>
      </dsp:txBody>
      <dsp:txXfrm rot="5400000">
        <a:off x="0" y="0"/>
        <a:ext cx="3848100" cy="1118509"/>
      </dsp:txXfrm>
    </dsp:sp>
    <dsp:sp modelId="{5D8B0CAC-D71F-493B-A9BE-4C53BFBAF86E}">
      <dsp:nvSpPr>
        <dsp:cNvPr id="0" name=""/>
        <dsp:cNvSpPr/>
      </dsp:nvSpPr>
      <dsp:spPr>
        <a:xfrm>
          <a:off x="3848100" y="0"/>
          <a:ext cx="3848100" cy="1491345"/>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MX" sz="1800" kern="1200" dirty="0" smtClean="0">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MX" sz="1600" kern="1200" dirty="0" smtClean="0">
              <a:latin typeface="Arial" panose="020B0604020202020204" pitchFamily="34" charset="0"/>
              <a:cs typeface="Arial" panose="020B0604020202020204" pitchFamily="34" charset="0"/>
            </a:rPr>
            <a:t>MOTIVACIÓN: Justificar la actualización de la hipótesis de reserva. (Lineamientos generales)</a:t>
          </a:r>
          <a:endParaRPr lang="es-MX" sz="1600" kern="1200" dirty="0">
            <a:latin typeface="Arial" panose="020B0604020202020204" pitchFamily="34" charset="0"/>
            <a:cs typeface="Arial" panose="020B0604020202020204" pitchFamily="34" charset="0"/>
          </a:endParaRPr>
        </a:p>
      </dsp:txBody>
      <dsp:txXfrm>
        <a:off x="3848100" y="0"/>
        <a:ext cx="3848100" cy="1118509"/>
      </dsp:txXfrm>
    </dsp:sp>
    <dsp:sp modelId="{280BAB3B-0049-4EE2-A85F-640DC2BB2505}">
      <dsp:nvSpPr>
        <dsp:cNvPr id="0" name=""/>
        <dsp:cNvSpPr/>
      </dsp:nvSpPr>
      <dsp:spPr>
        <a:xfrm rot="10800000">
          <a:off x="0" y="1491345"/>
          <a:ext cx="3848100" cy="1491345"/>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Desarrollar PRUEBA DE DAÑO. (Artículo 173)</a:t>
          </a:r>
          <a:endParaRPr lang="es-MX" sz="1800" kern="1200" dirty="0">
            <a:latin typeface="Arial" panose="020B0604020202020204" pitchFamily="34" charset="0"/>
            <a:cs typeface="Arial" panose="020B0604020202020204" pitchFamily="34" charset="0"/>
          </a:endParaRPr>
        </a:p>
      </dsp:txBody>
      <dsp:txXfrm rot="10800000">
        <a:off x="0" y="1864181"/>
        <a:ext cx="3848100" cy="1118509"/>
      </dsp:txXfrm>
    </dsp:sp>
    <dsp:sp modelId="{3836AEA5-09D5-464E-BC32-BE80F8CC4A22}">
      <dsp:nvSpPr>
        <dsp:cNvPr id="0" name=""/>
        <dsp:cNvSpPr/>
      </dsp:nvSpPr>
      <dsp:spPr>
        <a:xfrm rot="5400000">
          <a:off x="5026477" y="312968"/>
          <a:ext cx="1491345" cy="3848100"/>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Indicar y justificar con elementos objetivos el PERIODO DE RESERVA de la información. (Artículo 171)</a:t>
          </a:r>
          <a:endParaRPr lang="es-MX" sz="1800" kern="1200" dirty="0">
            <a:latin typeface="Arial" panose="020B0604020202020204" pitchFamily="34" charset="0"/>
            <a:cs typeface="Arial" panose="020B0604020202020204" pitchFamily="34" charset="0"/>
          </a:endParaRPr>
        </a:p>
      </dsp:txBody>
      <dsp:txXfrm rot="-5400000">
        <a:off x="3848100" y="1864181"/>
        <a:ext cx="3848100" cy="1118509"/>
      </dsp:txXfrm>
    </dsp:sp>
    <dsp:sp modelId="{BF6521B5-CB6E-4828-B091-DBE7F671D95C}">
      <dsp:nvSpPr>
        <dsp:cNvPr id="0" name=""/>
        <dsp:cNvSpPr/>
      </dsp:nvSpPr>
      <dsp:spPr>
        <a:xfrm>
          <a:off x="2768338" y="1107159"/>
          <a:ext cx="2308860" cy="745672"/>
        </a:xfrm>
        <a:prstGeom prst="roundRect">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Unidades Administrativas</a:t>
          </a:r>
          <a:endParaRPr lang="es-MX" sz="1800" kern="1200" dirty="0">
            <a:latin typeface="Arial" panose="020B0604020202020204" pitchFamily="34" charset="0"/>
            <a:cs typeface="Arial" panose="020B0604020202020204" pitchFamily="34" charset="0"/>
          </a:endParaRPr>
        </a:p>
      </dsp:txBody>
      <dsp:txXfrm>
        <a:off x="2804739" y="1143560"/>
        <a:ext cx="2236058" cy="6728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010B9-7463-4069-862A-3B8D0C1A02BF}" type="datetimeFigureOut">
              <a:rPr lang="es-MX" smtClean="0"/>
              <a:pPr/>
              <a:t>11/11/2019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E066C-D0B5-4C6D-83DC-63A9CD3F0E92}" type="slidenum">
              <a:rPr lang="es-MX" smtClean="0"/>
              <a:pPr/>
              <a:t>‹Nº›</a:t>
            </a:fld>
            <a:endParaRPr lang="es-MX"/>
          </a:p>
        </p:txBody>
      </p:sp>
    </p:spTree>
    <p:extLst>
      <p:ext uri="{BB962C8B-B14F-4D97-AF65-F5344CB8AC3E}">
        <p14:creationId xmlns:p14="http://schemas.microsoft.com/office/powerpoint/2010/main" val="170366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4109479E-8D33-1042-8BD7-946E13588091}" type="datetimeFigureOut">
              <a:rPr lang="es-ES" smtClean="0"/>
              <a:pPr/>
              <a:t>11/11/2019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139A8C2-3FC5-2146-BBB0-C2A160FF172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09479E-8D33-1042-8BD7-946E13588091}" type="datetimeFigureOut">
              <a:rPr lang="es-ES" smtClean="0"/>
              <a:pPr/>
              <a:t>11/11/2019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39A8C2-3FC5-2146-BBB0-C2A160FF172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Imagen 6" descr="INTERIOR_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700"/>
            <a:ext cx="9144000" cy="681742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hyperlink" Target="https://www.google.com/url?sa=i&amp;rct=j&amp;q=&amp;esrc=s&amp;source=images&amp;cd=&amp;cad=rja&amp;uact=8&amp;ved=2ahUKEwj18MnywufhAhVDMawKHR6ZBc0QjRx6BAgBEAU&amp;url=http://www.aspectosprofesionales.info/2015/01/compliance-la-carga-de-prueba-en.html&amp;psig=AOvVaw2EzIwljJlx3KxIP-CTVWZy&amp;ust=1556153796253495" TargetMode="Externa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ORTADA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 y="0"/>
            <a:ext cx="9218122" cy="6872682"/>
          </a:xfrm>
          <a:prstGeom prst="rect">
            <a:avLst/>
          </a:prstGeom>
        </p:spPr>
      </p:pic>
    </p:spTree>
    <p:extLst>
      <p:ext uri="{BB962C8B-B14F-4D97-AF65-F5344CB8AC3E}">
        <p14:creationId xmlns:p14="http://schemas.microsoft.com/office/powerpoint/2010/main" val="2085677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3000" dirty="0"/>
              <a:t>INFORMACIÓN RESERVADA (Artículo 183</a:t>
            </a:r>
            <a:r>
              <a:rPr lang="es-ES" sz="3000" dirty="0" smtClean="0"/>
              <a:t>)</a:t>
            </a:r>
            <a:endParaRPr lang="es-ES" sz="3000" dirty="0"/>
          </a:p>
        </p:txBody>
      </p:sp>
      <p:graphicFrame>
        <p:nvGraphicFramePr>
          <p:cNvPr id="6" name="6 Diagrama"/>
          <p:cNvGraphicFramePr/>
          <p:nvPr>
            <p:extLst>
              <p:ext uri="{D42A27DB-BD31-4B8C-83A1-F6EECF244321}">
                <p14:modId xmlns:p14="http://schemas.microsoft.com/office/powerpoint/2010/main" val="1760731941"/>
              </p:ext>
            </p:extLst>
          </p:nvPr>
        </p:nvGraphicFramePr>
        <p:xfrm>
          <a:off x="236765" y="1763486"/>
          <a:ext cx="8743949" cy="494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419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6544"/>
            <a:ext cx="8229600" cy="555170"/>
          </a:xfrm>
        </p:spPr>
        <p:txBody>
          <a:bodyPr>
            <a:noAutofit/>
          </a:bodyPr>
          <a:lstStyle/>
          <a:p>
            <a:pPr>
              <a:spcBef>
                <a:spcPts val="0"/>
              </a:spcBef>
            </a:pPr>
            <a:r>
              <a:rPr lang="es-MX" sz="2200" b="1" dirty="0" smtClean="0">
                <a:solidFill>
                  <a:schemeClr val="accent1">
                    <a:lumMod val="50000"/>
                  </a:schemeClr>
                </a:solidFill>
                <a:effectLst/>
              </a:rPr>
              <a:t>CARACTERISTICAS DE LA RESERVA</a:t>
            </a:r>
            <a:endParaRPr lang="es-MX" sz="2200" b="1" dirty="0">
              <a:solidFill>
                <a:schemeClr val="accent1">
                  <a:lumMod val="50000"/>
                </a:schemeClr>
              </a:solidFill>
              <a:effectLst/>
            </a:endParaRPr>
          </a:p>
        </p:txBody>
      </p:sp>
      <p:pic>
        <p:nvPicPr>
          <p:cNvPr id="5" name="4 Imagen" descr="Resultado de imagen para carga de la prueba">
            <a:hlinkClick r:id="rId2" tgtFrame="&quot;_blank&quo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2600" y="1665514"/>
            <a:ext cx="3581367" cy="5192486"/>
          </a:xfrm>
          <a:prstGeom prst="rect">
            <a:avLst/>
          </a:prstGeom>
          <a:noFill/>
          <a:ln>
            <a:noFill/>
          </a:ln>
        </p:spPr>
      </p:pic>
      <p:graphicFrame>
        <p:nvGraphicFramePr>
          <p:cNvPr id="4" name="3 Marcador de contenido"/>
          <p:cNvGraphicFramePr>
            <a:graphicFrameLocks noGrp="1"/>
          </p:cNvGraphicFramePr>
          <p:nvPr>
            <p:ph idx="1"/>
            <p:extLst/>
          </p:nvPr>
        </p:nvGraphicFramePr>
        <p:xfrm>
          <a:off x="-1230118" y="1785258"/>
          <a:ext cx="9143999" cy="4637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2993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a:solidFill>
                  <a:schemeClr val="accent1">
                    <a:lumMod val="50000"/>
                  </a:schemeClr>
                </a:solidFill>
                <a:effectLst/>
              </a:rPr>
              <a:t>ELEMENTOS DE LA RESERVA DE LA INFORMACIÓN</a:t>
            </a:r>
          </a:p>
        </p:txBody>
      </p:sp>
      <p:graphicFrame>
        <p:nvGraphicFramePr>
          <p:cNvPr id="8" name="7 Diagrama"/>
          <p:cNvGraphicFramePr/>
          <p:nvPr>
            <p:extLst>
              <p:ext uri="{D42A27DB-BD31-4B8C-83A1-F6EECF244321}">
                <p14:modId xmlns:p14="http://schemas.microsoft.com/office/powerpoint/2010/main" val="599105291"/>
              </p:ext>
            </p:extLst>
          </p:nvPr>
        </p:nvGraphicFramePr>
        <p:xfrm>
          <a:off x="664029" y="1763486"/>
          <a:ext cx="7696200" cy="2982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1342958485"/>
              </p:ext>
            </p:extLst>
          </p:nvPr>
        </p:nvGraphicFramePr>
        <p:xfrm>
          <a:off x="217714" y="4876808"/>
          <a:ext cx="8643257" cy="1513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7834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a:solidFill>
                  <a:schemeClr val="accent1">
                    <a:lumMod val="50000"/>
                  </a:schemeClr>
                </a:solidFill>
                <a:effectLst/>
              </a:rPr>
              <a:t>PRUEBA DE DAÑO</a:t>
            </a:r>
          </a:p>
        </p:txBody>
      </p:sp>
      <p:graphicFrame>
        <p:nvGraphicFramePr>
          <p:cNvPr id="5" name="4 Diagrama"/>
          <p:cNvGraphicFramePr/>
          <p:nvPr>
            <p:extLst>
              <p:ext uri="{D42A27DB-BD31-4B8C-83A1-F6EECF244321}">
                <p14:modId xmlns:p14="http://schemas.microsoft.com/office/powerpoint/2010/main" val="3901523377"/>
              </p:ext>
            </p:extLst>
          </p:nvPr>
        </p:nvGraphicFramePr>
        <p:xfrm>
          <a:off x="555171" y="2155370"/>
          <a:ext cx="7826829" cy="414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685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REQUISITOS DE LA PRUEBA </a:t>
            </a:r>
            <a:r>
              <a:rPr lang="es-ES" sz="2200" b="1" dirty="0">
                <a:solidFill>
                  <a:schemeClr val="accent1">
                    <a:lumMod val="50000"/>
                  </a:schemeClr>
                </a:solidFill>
                <a:effectLst/>
              </a:rPr>
              <a:t>DE DAÑO</a:t>
            </a:r>
          </a:p>
        </p:txBody>
      </p:sp>
      <p:graphicFrame>
        <p:nvGraphicFramePr>
          <p:cNvPr id="3" name="2 Diagrama"/>
          <p:cNvGraphicFramePr/>
          <p:nvPr>
            <p:extLst>
              <p:ext uri="{D42A27DB-BD31-4B8C-83A1-F6EECF244321}">
                <p14:modId xmlns:p14="http://schemas.microsoft.com/office/powerpoint/2010/main" val="403591329"/>
              </p:ext>
            </p:extLst>
          </p:nvPr>
        </p:nvGraphicFramePr>
        <p:xfrm>
          <a:off x="272143" y="2177154"/>
          <a:ext cx="8730343" cy="387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RIESGOS</a:t>
            </a:r>
            <a:endParaRPr lang="es-ES" sz="2200" b="1" dirty="0">
              <a:solidFill>
                <a:schemeClr val="accent1">
                  <a:lumMod val="50000"/>
                </a:schemeClr>
              </a:solidFill>
              <a:effectLst/>
            </a:endParaRPr>
          </a:p>
        </p:txBody>
      </p:sp>
      <p:graphicFrame>
        <p:nvGraphicFramePr>
          <p:cNvPr id="5" name="4 Diagrama"/>
          <p:cNvGraphicFramePr/>
          <p:nvPr>
            <p:extLst>
              <p:ext uri="{D42A27DB-BD31-4B8C-83A1-F6EECF244321}">
                <p14:modId xmlns:p14="http://schemas.microsoft.com/office/powerpoint/2010/main" val="4189809618"/>
              </p:ext>
            </p:extLst>
          </p:nvPr>
        </p:nvGraphicFramePr>
        <p:xfrm>
          <a:off x="457200" y="1687009"/>
          <a:ext cx="8088086" cy="4746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PONDERACIÓN</a:t>
            </a:r>
            <a:endParaRPr lang="es-ES" sz="2200" b="1" dirty="0">
              <a:solidFill>
                <a:schemeClr val="accent1">
                  <a:lumMod val="50000"/>
                </a:schemeClr>
              </a:solidFill>
              <a:effectLst/>
            </a:endParaRPr>
          </a:p>
        </p:txBody>
      </p:sp>
      <p:graphicFrame>
        <p:nvGraphicFramePr>
          <p:cNvPr id="5" name="4 Diagrama"/>
          <p:cNvGraphicFramePr/>
          <p:nvPr>
            <p:extLst>
              <p:ext uri="{D42A27DB-BD31-4B8C-83A1-F6EECF244321}">
                <p14:modId xmlns:p14="http://schemas.microsoft.com/office/powerpoint/2010/main" val="1400958435"/>
              </p:ext>
            </p:extLst>
          </p:nvPr>
        </p:nvGraphicFramePr>
        <p:xfrm>
          <a:off x="228599" y="1493861"/>
          <a:ext cx="8708572" cy="485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PROPORCIONALIDAD</a:t>
            </a:r>
            <a:endParaRPr lang="es-ES" sz="2200" b="1" dirty="0">
              <a:solidFill>
                <a:schemeClr val="accent1">
                  <a:lumMod val="50000"/>
                </a:schemeClr>
              </a:solidFill>
              <a:effectLst/>
            </a:endParaRPr>
          </a:p>
        </p:txBody>
      </p:sp>
      <p:graphicFrame>
        <p:nvGraphicFramePr>
          <p:cNvPr id="5" name="4 Diagrama"/>
          <p:cNvGraphicFramePr/>
          <p:nvPr>
            <p:extLst>
              <p:ext uri="{D42A27DB-BD31-4B8C-83A1-F6EECF244321}">
                <p14:modId xmlns:p14="http://schemas.microsoft.com/office/powerpoint/2010/main" val="2259349679"/>
              </p:ext>
            </p:extLst>
          </p:nvPr>
        </p:nvGraphicFramePr>
        <p:xfrm>
          <a:off x="228600" y="1415143"/>
          <a:ext cx="8697686" cy="520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ESQUEMATIZACIÓN DE LA RESERVA</a:t>
            </a:r>
            <a:endParaRPr lang="es-ES" sz="2200" b="1" dirty="0">
              <a:solidFill>
                <a:schemeClr val="accent1">
                  <a:lumMod val="50000"/>
                </a:schemeClr>
              </a:solidFill>
              <a:effectLst/>
            </a:endParaRPr>
          </a:p>
        </p:txBody>
      </p:sp>
      <p:graphicFrame>
        <p:nvGraphicFramePr>
          <p:cNvPr id="5" name="4 Diagrama"/>
          <p:cNvGraphicFramePr/>
          <p:nvPr>
            <p:extLst>
              <p:ext uri="{D42A27DB-BD31-4B8C-83A1-F6EECF244321}">
                <p14:modId xmlns:p14="http://schemas.microsoft.com/office/powerpoint/2010/main" val="3973143172"/>
              </p:ext>
            </p:extLst>
          </p:nvPr>
        </p:nvGraphicFramePr>
        <p:xfrm>
          <a:off x="33470" y="1774210"/>
          <a:ext cx="9110530" cy="5199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967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7"/>
            <a:ext cx="8229600" cy="4600190"/>
          </a:xfrm>
        </p:spPr>
        <p:txBody>
          <a:bodyPr>
            <a:normAutofit/>
          </a:bodyPr>
          <a:lstStyle/>
          <a:p>
            <a:pPr algn="ctr"/>
            <a:r>
              <a:rPr lang="es-ES" sz="4800" b="1" dirty="0" smtClean="0">
                <a:solidFill>
                  <a:schemeClr val="accent1">
                    <a:lumMod val="50000"/>
                  </a:schemeClr>
                </a:solidFill>
                <a:effectLst/>
              </a:rPr>
              <a:t>CASOS PRÁCTICOS</a:t>
            </a:r>
            <a:endParaRPr lang="es-ES" sz="4800" b="1" dirty="0">
              <a:solidFill>
                <a:schemeClr val="accent1">
                  <a:lumMod val="50000"/>
                </a:schemeClr>
              </a:solidFill>
              <a:effectLst/>
            </a:endParaRPr>
          </a:p>
        </p:txBody>
      </p:sp>
    </p:spTree>
    <p:extLst>
      <p:ext uri="{BB962C8B-B14F-4D97-AF65-F5344CB8AC3E}">
        <p14:creationId xmlns:p14="http://schemas.microsoft.com/office/powerpoint/2010/main" val="1287321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19" t="23155" r="41531" b="21988"/>
          <a:stretch/>
        </p:blipFill>
        <p:spPr bwMode="auto">
          <a:xfrm>
            <a:off x="1284514" y="1393902"/>
            <a:ext cx="6792686" cy="470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564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Ejemplo 1</a:t>
            </a:r>
            <a:endParaRPr lang="es-ES" sz="2200" b="1" dirty="0">
              <a:solidFill>
                <a:schemeClr val="accent1">
                  <a:lumMod val="50000"/>
                </a:schemeClr>
              </a:solidFill>
              <a:effectLst/>
            </a:endParaRPr>
          </a:p>
        </p:txBody>
      </p:sp>
      <p:sp>
        <p:nvSpPr>
          <p:cNvPr id="4" name="CuadroTexto 3"/>
          <p:cNvSpPr txBox="1"/>
          <p:nvPr/>
        </p:nvSpPr>
        <p:spPr>
          <a:xfrm>
            <a:off x="272955" y="1599710"/>
            <a:ext cx="8543499" cy="4339650"/>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Solicitud. Datos que identifican a personal operativo en materia de seguridad.</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Fundamento: artículo 183, fracción I. Lineamiento 23.</a:t>
            </a:r>
          </a:p>
          <a:p>
            <a:pPr algn="just"/>
            <a:endParaRPr lang="es-MX" sz="1200" b="1" dirty="0" smtClean="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 RIESGO REAL. Realizar </a:t>
            </a:r>
            <a:r>
              <a:rPr lang="es-MX" sz="1200" b="1" dirty="0">
                <a:latin typeface="Arial" panose="020B0604020202020204" pitchFamily="34" charset="0"/>
                <a:cs typeface="Arial" panose="020B0604020202020204" pitchFamily="34" charset="0"/>
              </a:rPr>
              <a:t>el pronunciamiento respecto de </a:t>
            </a:r>
            <a:r>
              <a:rPr lang="es-MX" sz="1200" b="1" dirty="0" smtClean="0">
                <a:latin typeface="Arial" panose="020B0604020202020204" pitchFamily="34" charset="0"/>
                <a:cs typeface="Arial" panose="020B0604020202020204" pitchFamily="34" charset="0"/>
              </a:rPr>
              <a:t>si </a:t>
            </a:r>
            <a:r>
              <a:rPr lang="es-MX" sz="1200" b="1" dirty="0">
                <a:latin typeface="Arial" panose="020B0604020202020204" pitchFamily="34" charset="0"/>
                <a:cs typeface="Arial" panose="020B0604020202020204" pitchFamily="34" charset="0"/>
              </a:rPr>
              <a:t>la persona identificada por el particular labora en las instalaciones </a:t>
            </a:r>
            <a:r>
              <a:rPr lang="es-MX" sz="1200" b="1" dirty="0" smtClean="0">
                <a:latin typeface="Arial" panose="020B0604020202020204" pitchFamily="34" charset="0"/>
                <a:cs typeface="Arial" panose="020B0604020202020204" pitchFamily="34" charset="0"/>
              </a:rPr>
              <a:t>de la Institución implicaría </a:t>
            </a:r>
            <a:r>
              <a:rPr lang="es-MX" sz="1200" b="1" dirty="0">
                <a:latin typeface="Arial" panose="020B0604020202020204" pitchFamily="34" charset="0"/>
                <a:cs typeface="Arial" panose="020B0604020202020204" pitchFamily="34" charset="0"/>
              </a:rPr>
              <a:t>proporcionar elementos que </a:t>
            </a:r>
            <a:r>
              <a:rPr lang="es-MX" sz="1200" b="1" dirty="0" smtClean="0">
                <a:latin typeface="Arial" panose="020B0604020202020204" pitchFamily="34" charset="0"/>
                <a:cs typeface="Arial" panose="020B0604020202020204" pitchFamily="34" charset="0"/>
              </a:rPr>
              <a:t>lo haría identificable, </a:t>
            </a:r>
            <a:r>
              <a:rPr lang="es-MX" sz="1200" b="1" dirty="0">
                <a:latin typeface="Arial" panose="020B0604020202020204" pitchFamily="34" charset="0"/>
                <a:cs typeface="Arial" panose="020B0604020202020204" pitchFamily="34" charset="0"/>
              </a:rPr>
              <a:t>poniendo en riesgo su vida, sus funciones y actuaciones en materia de seguridad pública, así como las de sus </a:t>
            </a:r>
            <a:r>
              <a:rPr lang="es-MX" sz="1200" b="1" dirty="0" smtClean="0">
                <a:latin typeface="Arial" panose="020B0604020202020204" pitchFamily="34" charset="0"/>
                <a:cs typeface="Arial" panose="020B0604020202020204" pitchFamily="34" charset="0"/>
              </a:rPr>
              <a:t>familiares; </a:t>
            </a:r>
            <a:r>
              <a:rPr lang="es-MX" sz="1200" b="1" dirty="0">
                <a:latin typeface="Arial" panose="020B0604020202020204" pitchFamily="34" charset="0"/>
                <a:cs typeface="Arial" panose="020B0604020202020204" pitchFamily="34" charset="0"/>
              </a:rPr>
              <a:t>esto tomando en consideración que las actividades que realizan son </a:t>
            </a:r>
            <a:r>
              <a:rPr lang="es-MX" sz="1200" b="1" dirty="0" smtClean="0">
                <a:latin typeface="Arial" panose="020B0604020202020204" pitchFamily="34" charset="0"/>
                <a:cs typeface="Arial" panose="020B0604020202020204" pitchFamily="34" charset="0"/>
              </a:rPr>
              <a:t>de investigación y </a:t>
            </a:r>
            <a:r>
              <a:rPr lang="es-MX" sz="1200" b="1" dirty="0">
                <a:latin typeface="Arial" panose="020B0604020202020204" pitchFamily="34" charset="0"/>
                <a:cs typeface="Arial" panose="020B0604020202020204" pitchFamily="34" charset="0"/>
              </a:rPr>
              <a:t>acreditación del cuerpo del delito de diversos delitos del orden federal vinculadas con la delincuencia organizada.</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 RIESGO DEMOSTRABLE. Debido </a:t>
            </a:r>
            <a:r>
              <a:rPr lang="es-MX" sz="1200" b="1" dirty="0">
                <a:latin typeface="Arial" panose="020B0604020202020204" pitchFamily="34" charset="0"/>
                <a:cs typeface="Arial" panose="020B0604020202020204" pitchFamily="34" charset="0"/>
              </a:rPr>
              <a:t>a que el personal de carácter operativo realiza tareas de investigación y persecución de delitos </a:t>
            </a:r>
            <a:r>
              <a:rPr lang="es-MX" sz="1200" b="1" dirty="0" smtClean="0">
                <a:latin typeface="Arial" panose="020B0604020202020204" pitchFamily="34" charset="0"/>
                <a:cs typeface="Arial" panose="020B0604020202020204" pitchFamily="34" charset="0"/>
              </a:rPr>
              <a:t>federales, </a:t>
            </a:r>
            <a:r>
              <a:rPr lang="es-MX" sz="1200" b="1" dirty="0">
                <a:latin typeface="Arial" panose="020B0604020202020204" pitchFamily="34" charset="0"/>
                <a:cs typeface="Arial" panose="020B0604020202020204" pitchFamily="34" charset="0"/>
              </a:rPr>
              <a:t>los mismos </a:t>
            </a:r>
            <a:r>
              <a:rPr lang="es-MX" sz="1200" b="1" dirty="0" smtClean="0">
                <a:latin typeface="Arial" panose="020B0604020202020204" pitchFamily="34" charset="0"/>
                <a:cs typeface="Arial" panose="020B0604020202020204" pitchFamily="34" charset="0"/>
              </a:rPr>
              <a:t>se </a:t>
            </a:r>
            <a:r>
              <a:rPr lang="es-MX" sz="1200" b="1" dirty="0">
                <a:latin typeface="Arial" panose="020B0604020202020204" pitchFamily="34" charset="0"/>
                <a:cs typeface="Arial" panose="020B0604020202020204" pitchFamily="34" charset="0"/>
              </a:rPr>
              <a:t>encuentran en constante estado de vulnerabilidad por el nivel de inseguridad que vive el país.</a:t>
            </a:r>
          </a:p>
          <a:p>
            <a:pPr algn="just"/>
            <a:endParaRPr lang="es-MX" sz="1200" b="1"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Lo anterior encuentra sustento en los comunicados </a:t>
            </a:r>
            <a:r>
              <a:rPr lang="es-MX" sz="1200" b="1" dirty="0" smtClean="0">
                <a:latin typeface="Arial" panose="020B0604020202020204" pitchFamily="34" charset="0"/>
                <a:cs typeface="Arial" panose="020B0604020202020204" pitchFamily="34" charset="0"/>
              </a:rPr>
              <a:t>X/XX  </a:t>
            </a:r>
            <a:r>
              <a:rPr lang="es-MX" sz="1200" b="1" dirty="0">
                <a:latin typeface="Arial" panose="020B0604020202020204" pitchFamily="34" charset="0"/>
                <a:cs typeface="Arial" panose="020B0604020202020204" pitchFamily="34" charset="0"/>
              </a:rPr>
              <a:t>y </a:t>
            </a:r>
            <a:r>
              <a:rPr lang="es-MX" sz="1200" b="1" dirty="0" smtClean="0">
                <a:latin typeface="Arial" panose="020B0604020202020204" pitchFamily="34" charset="0"/>
                <a:cs typeface="Arial" panose="020B0604020202020204" pitchFamily="34" charset="0"/>
              </a:rPr>
              <a:t> X/XX, de los que se desprende que personal </a:t>
            </a:r>
            <a:r>
              <a:rPr lang="es-MX" sz="1200" b="1" dirty="0">
                <a:latin typeface="Arial" panose="020B0604020202020204" pitchFamily="34" charset="0"/>
                <a:cs typeface="Arial" panose="020B0604020202020204" pitchFamily="34" charset="0"/>
              </a:rPr>
              <a:t>adscrito a la </a:t>
            </a:r>
            <a:r>
              <a:rPr lang="es-MX" sz="1200" b="1" dirty="0" smtClean="0">
                <a:latin typeface="Arial" panose="020B0604020202020204" pitchFamily="34" charset="0"/>
                <a:cs typeface="Arial" panose="020B0604020202020204" pitchFamily="34" charset="0"/>
              </a:rPr>
              <a:t>Institución, </a:t>
            </a:r>
            <a:r>
              <a:rPr lang="es-MX" sz="1200" b="1" dirty="0">
                <a:latin typeface="Arial" panose="020B0604020202020204" pitchFamily="34" charset="0"/>
                <a:cs typeface="Arial" panose="020B0604020202020204" pitchFamily="34" charset="0"/>
              </a:rPr>
              <a:t>tras estar </a:t>
            </a:r>
            <a:r>
              <a:rPr lang="es-MX" sz="1200" b="1" dirty="0" smtClean="0">
                <a:latin typeface="Arial" panose="020B0604020202020204" pitchFamily="34" charset="0"/>
                <a:cs typeface="Arial" panose="020B0604020202020204" pitchFamily="34" charset="0"/>
              </a:rPr>
              <a:t>desaparecido, fue localizado sin vida, </a:t>
            </a:r>
            <a:r>
              <a:rPr lang="es-MX" sz="1200" b="1" dirty="0">
                <a:latin typeface="Arial" panose="020B0604020202020204" pitchFamily="34" charset="0"/>
                <a:cs typeface="Arial" panose="020B0604020202020204" pitchFamily="34" charset="0"/>
              </a:rPr>
              <a:t>con lo que se comprueba que proporcionar información de elementos que realizan funciones operativas, puede ocasionar que miembros de grupos delictivos </a:t>
            </a:r>
            <a:r>
              <a:rPr lang="es-MX" sz="1200" b="1" dirty="0" smtClean="0">
                <a:latin typeface="Arial" panose="020B0604020202020204" pitchFamily="34" charset="0"/>
                <a:cs typeface="Arial" panose="020B0604020202020204" pitchFamily="34" charset="0"/>
              </a:rPr>
              <a:t>utilicen la </a:t>
            </a:r>
            <a:r>
              <a:rPr lang="es-MX" sz="1200" b="1" dirty="0">
                <a:latin typeface="Arial" panose="020B0604020202020204" pitchFamily="34" charset="0"/>
                <a:cs typeface="Arial" panose="020B0604020202020204" pitchFamily="34" charset="0"/>
              </a:rPr>
              <a:t>información para atentar contra </a:t>
            </a:r>
            <a:r>
              <a:rPr lang="es-MX" sz="1200" b="1" dirty="0" smtClean="0">
                <a:latin typeface="Arial" panose="020B0604020202020204" pitchFamily="34" charset="0"/>
                <a:cs typeface="Arial" panose="020B0604020202020204" pitchFamily="34" charset="0"/>
              </a:rPr>
              <a:t>su vida o </a:t>
            </a:r>
            <a:r>
              <a:rPr lang="es-MX" sz="1200" b="1" dirty="0">
                <a:latin typeface="Arial" panose="020B0604020202020204" pitchFamily="34" charset="0"/>
                <a:cs typeface="Arial" panose="020B0604020202020204" pitchFamily="34" charset="0"/>
              </a:rPr>
              <a:t>de algún miembro de su </a:t>
            </a:r>
            <a:r>
              <a:rPr lang="es-MX" sz="1200" b="1" dirty="0" smtClean="0">
                <a:latin typeface="Arial" panose="020B0604020202020204" pitchFamily="34" charset="0"/>
                <a:cs typeface="Arial" panose="020B0604020202020204" pitchFamily="34" charset="0"/>
              </a:rPr>
              <a:t>familia.</a:t>
            </a:r>
            <a:endParaRPr lang="es-MX" sz="1200" b="1" dirty="0">
              <a:latin typeface="Arial" panose="020B0604020202020204" pitchFamily="34" charset="0"/>
              <a:cs typeface="Arial" panose="020B0604020202020204" pitchFamily="34" charset="0"/>
            </a:endParaRP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 RIESGO IDENTIFICABLE. La difusión de la información permitiría </a:t>
            </a:r>
            <a:r>
              <a:rPr lang="es-MX" sz="1200" b="1" dirty="0">
                <a:latin typeface="Arial" panose="020B0604020202020204" pitchFamily="34" charset="0"/>
                <a:cs typeface="Arial" panose="020B0604020202020204" pitchFamily="34" charset="0"/>
              </a:rPr>
              <a:t>que diversos </a:t>
            </a:r>
            <a:r>
              <a:rPr lang="es-MX" sz="1200" b="1" dirty="0" smtClean="0">
                <a:latin typeface="Arial" panose="020B0604020202020204" pitchFamily="34" charset="0"/>
                <a:cs typeface="Arial" panose="020B0604020202020204" pitchFamily="34" charset="0"/>
              </a:rPr>
              <a:t>grupos, con la finalidad de inhibir</a:t>
            </a:r>
            <a:r>
              <a:rPr lang="es-MX" sz="1200" b="1" dirty="0">
                <a:latin typeface="Arial" panose="020B0604020202020204" pitchFamily="34" charset="0"/>
                <a:cs typeface="Arial" panose="020B0604020202020204" pitchFamily="34" charset="0"/>
              </a:rPr>
              <a:t>, menoscabar o bloquear las acciones específicas que </a:t>
            </a:r>
            <a:r>
              <a:rPr lang="es-MX" sz="1200" b="1" dirty="0" smtClean="0">
                <a:latin typeface="Arial" panose="020B0604020202020204" pitchFamily="34" charset="0"/>
                <a:cs typeface="Arial" panose="020B0604020202020204" pitchFamily="34" charset="0"/>
              </a:rPr>
              <a:t>se realizan para </a:t>
            </a:r>
            <a:r>
              <a:rPr lang="es-MX" sz="1200" b="1" dirty="0">
                <a:latin typeface="Arial" panose="020B0604020202020204" pitchFamily="34" charset="0"/>
                <a:cs typeface="Arial" panose="020B0604020202020204" pitchFamily="34" charset="0"/>
              </a:rPr>
              <a:t>la investigación y persecución de los </a:t>
            </a:r>
            <a:r>
              <a:rPr lang="es-MX" sz="1200" b="1" dirty="0" smtClean="0">
                <a:latin typeface="Arial" panose="020B0604020202020204" pitchFamily="34" charset="0"/>
                <a:cs typeface="Arial" panose="020B0604020202020204" pitchFamily="34" charset="0"/>
              </a:rPr>
              <a:t>delitos, atenten contra la vida de las personas que desempeñan actividades operativas o de sus familiares.</a:t>
            </a:r>
            <a:endParaRPr lang="es-MX" sz="1200" b="1" dirty="0">
              <a:latin typeface="Arial" panose="020B0604020202020204" pitchFamily="34" charset="0"/>
              <a:cs typeface="Arial" panose="020B0604020202020204" pitchFamily="34" charset="0"/>
            </a:endParaRPr>
          </a:p>
          <a:p>
            <a:pPr algn="just"/>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734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Ejemplo 1</a:t>
            </a:r>
            <a:endParaRPr lang="es-ES" sz="2200" b="1" dirty="0">
              <a:solidFill>
                <a:schemeClr val="accent1">
                  <a:lumMod val="50000"/>
                </a:schemeClr>
              </a:solidFill>
              <a:effectLst/>
            </a:endParaRPr>
          </a:p>
        </p:txBody>
      </p:sp>
      <p:sp>
        <p:nvSpPr>
          <p:cNvPr id="4" name="CuadroTexto 3"/>
          <p:cNvSpPr txBox="1"/>
          <p:nvPr/>
        </p:nvSpPr>
        <p:spPr>
          <a:xfrm>
            <a:off x="272955" y="1599710"/>
            <a:ext cx="8543499" cy="3600986"/>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Solicitud. Identificación de personal operativo en materia de seguridad.</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Fundamento: artículo 183, fracción I. Lineamiento 23.</a:t>
            </a:r>
          </a:p>
          <a:p>
            <a:pPr algn="just"/>
            <a:endParaRPr lang="es-MX" sz="1200" b="1" dirty="0" smtClean="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 PONDERACIÓN. Al darse a conocer la información, se pone </a:t>
            </a:r>
            <a:r>
              <a:rPr lang="es-MX" sz="1200" b="1" dirty="0">
                <a:latin typeface="Arial" panose="020B0604020202020204" pitchFamily="34" charset="0"/>
                <a:cs typeface="Arial" panose="020B0604020202020204" pitchFamily="34" charset="0"/>
              </a:rPr>
              <a:t>en riesgo </a:t>
            </a:r>
            <a:r>
              <a:rPr lang="es-MX" sz="1200" b="1" dirty="0" smtClean="0">
                <a:latin typeface="Arial" panose="020B0604020202020204" pitchFamily="34" charset="0"/>
                <a:cs typeface="Arial" panose="020B0604020202020204" pitchFamily="34" charset="0"/>
              </a:rPr>
              <a:t>la </a:t>
            </a:r>
            <a:r>
              <a:rPr lang="es-MX" sz="1200" b="1" smtClean="0">
                <a:latin typeface="Arial" panose="020B0604020202020204" pitchFamily="34" charset="0"/>
                <a:cs typeface="Arial" panose="020B0604020202020204" pitchFamily="34" charset="0"/>
              </a:rPr>
              <a:t>vida de las </a:t>
            </a:r>
            <a:r>
              <a:rPr lang="es-MX" sz="1200" b="1" dirty="0" smtClean="0">
                <a:latin typeface="Arial" panose="020B0604020202020204" pitchFamily="34" charset="0"/>
                <a:cs typeface="Arial" panose="020B0604020202020204" pitchFamily="34" charset="0"/>
              </a:rPr>
              <a:t>personas, </a:t>
            </a:r>
            <a:r>
              <a:rPr lang="es-MX" sz="1200" b="1" dirty="0">
                <a:latin typeface="Arial" panose="020B0604020202020204" pitchFamily="34" charset="0"/>
                <a:cs typeface="Arial" panose="020B0604020202020204" pitchFamily="34" charset="0"/>
              </a:rPr>
              <a:t>seguridad, salud e integridad física, </a:t>
            </a:r>
            <a:r>
              <a:rPr lang="es-MX" sz="1200" b="1" dirty="0" smtClean="0">
                <a:latin typeface="Arial" panose="020B0604020202020204" pitchFamily="34" charset="0"/>
                <a:cs typeface="Arial" panose="020B0604020202020204" pitchFamily="34" charset="0"/>
              </a:rPr>
              <a:t>y facilita que </a:t>
            </a:r>
            <a:r>
              <a:rPr lang="es-MX" sz="1200" b="1" dirty="0">
                <a:latin typeface="Arial" panose="020B0604020202020204" pitchFamily="34" charset="0"/>
                <a:cs typeface="Arial" panose="020B0604020202020204" pitchFamily="34" charset="0"/>
              </a:rPr>
              <a:t>personas con pretensiones delictivas pudieran promover algún vínculo o relación directa con dicho personal, </a:t>
            </a:r>
            <a:r>
              <a:rPr lang="es-MX" sz="1200" b="1" dirty="0" smtClean="0">
                <a:latin typeface="Arial" panose="020B0604020202020204" pitchFamily="34" charset="0"/>
                <a:cs typeface="Arial" panose="020B0604020202020204" pitchFamily="34" charset="0"/>
              </a:rPr>
              <a:t>ocasionando un </a:t>
            </a:r>
            <a:r>
              <a:rPr lang="es-MX" sz="1200" b="1" dirty="0">
                <a:latin typeface="Arial" panose="020B0604020202020204" pitchFamily="34" charset="0"/>
                <a:cs typeface="Arial" panose="020B0604020202020204" pitchFamily="34" charset="0"/>
              </a:rPr>
              <a:t>detrimento al combate a la delincuencia en perjuicio de la seguridad pública vulnerando el interés social y general, ya que el beneficio se limitaría única y exclusivamente al solicitante en donde, en todo caso, prevalece el interés particular sobre el interés público, por lo que debe tomarse en consideración que </a:t>
            </a:r>
            <a:r>
              <a:rPr lang="es-MX" sz="1200" b="1" dirty="0" smtClean="0">
                <a:latin typeface="Arial" panose="020B0604020202020204" pitchFamily="34" charset="0"/>
                <a:cs typeface="Arial" panose="020B0604020202020204" pitchFamily="34" charset="0"/>
              </a:rPr>
              <a:t>la Institución </a:t>
            </a:r>
            <a:r>
              <a:rPr lang="es-MX" sz="1200" b="1" dirty="0">
                <a:latin typeface="Arial" panose="020B0604020202020204" pitchFamily="34" charset="0"/>
                <a:cs typeface="Arial" panose="020B0604020202020204" pitchFamily="34" charset="0"/>
              </a:rPr>
              <a:t>debe cumplir con la sociedad, con su función sustancial de investigación y persecución de los delitos a cargo de su personal </a:t>
            </a:r>
            <a:r>
              <a:rPr lang="es-MX" sz="1200" b="1" dirty="0" smtClean="0">
                <a:latin typeface="Arial" panose="020B0604020202020204" pitchFamily="34" charset="0"/>
                <a:cs typeface="Arial" panose="020B0604020202020204" pitchFamily="34" charset="0"/>
              </a:rPr>
              <a:t>sustantivo, </a:t>
            </a:r>
            <a:r>
              <a:rPr lang="es-MX" sz="1200" b="1" dirty="0">
                <a:latin typeface="Arial" panose="020B0604020202020204" pitchFamily="34" charset="0"/>
                <a:cs typeface="Arial" panose="020B0604020202020204" pitchFamily="34" charset="0"/>
              </a:rPr>
              <a:t>salvaguardando el interés general.</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 PROPORCIONALIDAD.  La reserva no </a:t>
            </a:r>
            <a:r>
              <a:rPr lang="es-MX" sz="1200" b="1" dirty="0">
                <a:latin typeface="Arial" panose="020B0604020202020204" pitchFamily="34" charset="0"/>
                <a:cs typeface="Arial" panose="020B0604020202020204" pitchFamily="34" charset="0"/>
              </a:rPr>
              <a:t>se traduce en un medio restrictivo de acceso a la información, en virtud de que </a:t>
            </a:r>
            <a:r>
              <a:rPr lang="es-MX" sz="1200" b="1" dirty="0" smtClean="0">
                <a:latin typeface="Arial" panose="020B0604020202020204" pitchFamily="34" charset="0"/>
                <a:cs typeface="Arial" panose="020B0604020202020204" pitchFamily="34" charset="0"/>
              </a:rPr>
              <a:t>ésta prevalece </a:t>
            </a:r>
            <a:r>
              <a:rPr lang="es-MX" sz="1200" b="1" dirty="0">
                <a:latin typeface="Arial" panose="020B0604020202020204" pitchFamily="34" charset="0"/>
                <a:cs typeface="Arial" panose="020B0604020202020204" pitchFamily="34" charset="0"/>
              </a:rPr>
              <a:t>al proteger la vida, la salud y la seguridad como bien jurídico tutelado del personal que </a:t>
            </a:r>
            <a:r>
              <a:rPr lang="es-MX" sz="1200" b="1" dirty="0" smtClean="0">
                <a:latin typeface="Arial" panose="020B0604020202020204" pitchFamily="34" charset="0"/>
                <a:cs typeface="Arial" panose="020B0604020202020204" pitchFamily="34" charset="0"/>
              </a:rPr>
              <a:t>realiza </a:t>
            </a:r>
            <a:r>
              <a:rPr lang="es-MX" sz="1200" b="1" dirty="0">
                <a:latin typeface="Arial" panose="020B0604020202020204" pitchFamily="34" charset="0"/>
                <a:cs typeface="Arial" panose="020B0604020202020204" pitchFamily="34" charset="0"/>
              </a:rPr>
              <a:t>tareas de carácter </a:t>
            </a:r>
            <a:r>
              <a:rPr lang="es-MX" sz="1200" b="1" dirty="0" smtClean="0">
                <a:latin typeface="Arial" panose="020B0604020202020204" pitchFamily="34" charset="0"/>
                <a:cs typeface="Arial" panose="020B0604020202020204" pitchFamily="34" charset="0"/>
              </a:rPr>
              <a:t>sustantivo y </a:t>
            </a:r>
            <a:r>
              <a:rPr lang="es-MX" sz="1200" b="1" dirty="0">
                <a:latin typeface="Arial" panose="020B0604020202020204" pitchFamily="34" charset="0"/>
                <a:cs typeface="Arial" panose="020B0604020202020204" pitchFamily="34" charset="0"/>
              </a:rPr>
              <a:t>que </a:t>
            </a:r>
            <a:r>
              <a:rPr lang="es-MX" sz="1200" b="1" dirty="0" smtClean="0">
                <a:latin typeface="Arial" panose="020B0604020202020204" pitchFamily="34" charset="0"/>
                <a:cs typeface="Arial" panose="020B0604020202020204" pitchFamily="34" charset="0"/>
              </a:rPr>
              <a:t>garantiza </a:t>
            </a:r>
            <a:r>
              <a:rPr lang="es-MX" sz="1200" b="1" dirty="0">
                <a:latin typeface="Arial" panose="020B0604020202020204" pitchFamily="34" charset="0"/>
                <a:cs typeface="Arial" panose="020B0604020202020204" pitchFamily="34" charset="0"/>
              </a:rPr>
              <a:t>en todo momento una procuración de </a:t>
            </a:r>
            <a:r>
              <a:rPr lang="es-MX" sz="1200" b="1" dirty="0" smtClean="0">
                <a:latin typeface="Arial" panose="020B0604020202020204" pitchFamily="34" charset="0"/>
                <a:cs typeface="Arial" panose="020B0604020202020204" pitchFamily="34" charset="0"/>
              </a:rPr>
              <a:t>justicia </a:t>
            </a:r>
            <a:r>
              <a:rPr lang="es-MX" sz="1200" b="1" dirty="0">
                <a:latin typeface="Arial" panose="020B0604020202020204" pitchFamily="34" charset="0"/>
                <a:cs typeface="Arial" panose="020B0604020202020204" pitchFamily="34" charset="0"/>
              </a:rPr>
              <a:t>eficaz y eficiente, apegada a los principios de legalidad, objetividad, eficiencia, profesionalismo, honradez y respeto a los derechos humanos reconocidos en la Constitución Política de los Estados Unidos Mexicanos, así como de diversas Leyes y Tratados </a:t>
            </a:r>
            <a:r>
              <a:rPr lang="es-MX" sz="1200" b="1" dirty="0" smtClean="0">
                <a:latin typeface="Arial" panose="020B0604020202020204" pitchFamily="34" charset="0"/>
                <a:cs typeface="Arial" panose="020B0604020202020204" pitchFamily="34" charset="0"/>
              </a:rPr>
              <a:t>Internacionales.</a:t>
            </a:r>
            <a:endParaRPr lang="es-MX" sz="1200" b="1" dirty="0">
              <a:latin typeface="Arial" panose="020B0604020202020204" pitchFamily="34" charset="0"/>
              <a:cs typeface="Arial" panose="020B0604020202020204" pitchFamily="34" charset="0"/>
            </a:endParaRPr>
          </a:p>
          <a:p>
            <a:pPr algn="just"/>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224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Ejemplo 2</a:t>
            </a:r>
            <a:endParaRPr lang="es-ES" sz="2200" b="1" dirty="0">
              <a:solidFill>
                <a:schemeClr val="accent1">
                  <a:lumMod val="50000"/>
                </a:schemeClr>
              </a:solidFill>
              <a:effectLst/>
            </a:endParaRPr>
          </a:p>
        </p:txBody>
      </p:sp>
      <p:sp>
        <p:nvSpPr>
          <p:cNvPr id="4" name="CuadroTexto 3"/>
          <p:cNvSpPr txBox="1"/>
          <p:nvPr/>
        </p:nvSpPr>
        <p:spPr>
          <a:xfrm>
            <a:off x="272955" y="1599710"/>
            <a:ext cx="8543499" cy="4893647"/>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Solicitud. Expediente de responsabilidades administrativas.</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Fundamento: artículo 183, fracción V. Lineamiento 28.</a:t>
            </a:r>
          </a:p>
          <a:p>
            <a:pPr algn="just"/>
            <a:endParaRPr lang="es-MX" sz="1200" b="1" dirty="0" smtClean="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 </a:t>
            </a:r>
            <a:r>
              <a:rPr lang="es-MX" sz="1200" b="1" dirty="0" smtClean="0">
                <a:latin typeface="Arial" panose="020B0604020202020204" pitchFamily="34" charset="0"/>
                <a:cs typeface="Arial" panose="020B0604020202020204" pitchFamily="34" charset="0"/>
              </a:rPr>
              <a:t>RIESGO REAL: </a:t>
            </a:r>
            <a:r>
              <a:rPr lang="es-MX" sz="1200" b="1" dirty="0">
                <a:latin typeface="Arial" panose="020B0604020202020204" pitchFamily="34" charset="0"/>
                <a:cs typeface="Arial" panose="020B0604020202020204" pitchFamily="34" charset="0"/>
              </a:rPr>
              <a:t>Las constancias que integran los expedientes sólo atañen al universo de las partes, por lo que se debe velar por el equilibrio del proceso, evitando cualquier injerencia externa que suponga la alteración del procedimiento afectando la emisión de la determinación correspondiente, por lo que no puede divulgarse el procedimiento administrativo, en tanto no se emita la resolución administrativa.</a:t>
            </a:r>
          </a:p>
          <a:p>
            <a:pPr algn="just"/>
            <a:endParaRPr lang="es-MX" sz="1200" b="1"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 RIESGO </a:t>
            </a:r>
            <a:r>
              <a:rPr lang="es-MX" sz="1200" b="1" dirty="0" smtClean="0">
                <a:latin typeface="Arial" panose="020B0604020202020204" pitchFamily="34" charset="0"/>
                <a:cs typeface="Arial" panose="020B0604020202020204" pitchFamily="34" charset="0"/>
              </a:rPr>
              <a:t>DEMOSTRABLE: </a:t>
            </a:r>
            <a:r>
              <a:rPr lang="es-MX" sz="1200" b="1" dirty="0">
                <a:latin typeface="Arial" panose="020B0604020202020204" pitchFamily="34" charset="0"/>
                <a:cs typeface="Arial" panose="020B0604020202020204" pitchFamily="34" charset="0"/>
              </a:rPr>
              <a:t>Dar a conocer la información del hecho presuntamente cometido por el servidor público que se encuentra sujeto a procedimiento administrativo de responsabilidades, además del perjuicio al propio procedimiento disciplinario, supondría un daño a la esfera jurídica del presunto responsable, ya que el hecho de que se les hagan señalamientos y acusaciones por la comisión de presuntas irregularidades administrativas, no implica que sean responsables de las mismas; por lo cual, el proporcionar información en favor de la </a:t>
            </a:r>
            <a:r>
              <a:rPr lang="es-MX" sz="1200" b="1" dirty="0" smtClean="0">
                <a:latin typeface="Arial" panose="020B0604020202020204" pitchFamily="34" charset="0"/>
                <a:cs typeface="Arial" panose="020B0604020202020204" pitchFamily="34" charset="0"/>
              </a:rPr>
              <a:t>transparencia, </a:t>
            </a:r>
            <a:r>
              <a:rPr lang="es-MX" sz="1200" b="1" dirty="0">
                <a:latin typeface="Arial" panose="020B0604020202020204" pitchFamily="34" charset="0"/>
                <a:cs typeface="Arial" panose="020B0604020202020204" pitchFamily="34" charset="0"/>
              </a:rPr>
              <a:t>no puede justificar la violación de otras prerrogativas establecidas en la Constitución Política de los Estados Unidos Mexicanos y Tratados Internacionales de los que el Estado Mexicano es parte, como lo es el principio de presunción de inocencia.</a:t>
            </a:r>
          </a:p>
          <a:p>
            <a:pPr algn="just"/>
            <a:endParaRPr lang="es-MX" sz="1200" b="1"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 RIESGO </a:t>
            </a:r>
            <a:r>
              <a:rPr lang="es-MX" sz="1200" b="1" dirty="0" smtClean="0">
                <a:latin typeface="Arial" panose="020B0604020202020204" pitchFamily="34" charset="0"/>
                <a:cs typeface="Arial" panose="020B0604020202020204" pitchFamily="34" charset="0"/>
              </a:rPr>
              <a:t>IDENTIFICABLE: </a:t>
            </a:r>
            <a:r>
              <a:rPr lang="es-MX" sz="1200" b="1" dirty="0">
                <a:latin typeface="Arial" panose="020B0604020202020204" pitchFamily="34" charset="0"/>
                <a:cs typeface="Arial" panose="020B0604020202020204" pitchFamily="34" charset="0"/>
              </a:rPr>
              <a:t>En estricto derecho negar el acceso a la información integrada al expediente de responsabilidades administrativas, supone la menor de las restricciones para evitar el perjuicio de obstaculizar su trámite, dado </a:t>
            </a:r>
            <a:r>
              <a:rPr lang="es-MX" sz="1200" b="1" dirty="0" smtClean="0">
                <a:latin typeface="Arial" panose="020B0604020202020204" pitchFamily="34" charset="0"/>
                <a:cs typeface="Arial" panose="020B0604020202020204" pitchFamily="34" charset="0"/>
              </a:rPr>
              <a:t>que </a:t>
            </a:r>
            <a:r>
              <a:rPr lang="es-MX" sz="1200" b="1" dirty="0">
                <a:latin typeface="Arial" panose="020B0604020202020204" pitchFamily="34" charset="0"/>
                <a:cs typeface="Arial" panose="020B0604020202020204" pitchFamily="34" charset="0"/>
              </a:rPr>
              <a:t>no sólo a la sociedad </a:t>
            </a:r>
            <a:r>
              <a:rPr lang="es-MX" sz="1200" b="1" dirty="0" smtClean="0">
                <a:latin typeface="Arial" panose="020B0604020202020204" pitchFamily="34" charset="0"/>
                <a:cs typeface="Arial" panose="020B0604020202020204" pitchFamily="34" charset="0"/>
              </a:rPr>
              <a:t>le interesa </a:t>
            </a:r>
            <a:r>
              <a:rPr lang="es-MX" sz="1200" b="1" dirty="0">
                <a:latin typeface="Arial" panose="020B0604020202020204" pitchFamily="34" charset="0"/>
                <a:cs typeface="Arial" panose="020B0604020202020204" pitchFamily="34" charset="0"/>
              </a:rPr>
              <a:t>se sancionen las conductas que se aparten de los principios que rigen el servicio público, </a:t>
            </a:r>
            <a:r>
              <a:rPr lang="es-MX" sz="1200" b="1" dirty="0" smtClean="0">
                <a:latin typeface="Arial" panose="020B0604020202020204" pitchFamily="34" charset="0"/>
                <a:cs typeface="Arial" panose="020B0604020202020204" pitchFamily="34" charset="0"/>
              </a:rPr>
              <a:t>sino que </a:t>
            </a:r>
            <a:r>
              <a:rPr lang="es-MX" sz="1200" b="1" dirty="0">
                <a:latin typeface="Arial" panose="020B0604020202020204" pitchFamily="34" charset="0"/>
                <a:cs typeface="Arial" panose="020B0604020202020204" pitchFamily="34" charset="0"/>
              </a:rPr>
              <a:t>es al propio Estado a quien le interesa y cuenta con la potestad disciplinaria para imponer las sanciones a que haya </a:t>
            </a:r>
            <a:r>
              <a:rPr lang="es-MX" sz="1200" b="1" dirty="0" smtClean="0">
                <a:latin typeface="Arial" panose="020B0604020202020204" pitchFamily="34" charset="0"/>
                <a:cs typeface="Arial" panose="020B0604020202020204" pitchFamily="34" charset="0"/>
              </a:rPr>
              <a:t>lugar, </a:t>
            </a:r>
            <a:r>
              <a:rPr lang="es-MX" sz="1200" b="1" dirty="0">
                <a:latin typeface="Arial" panose="020B0604020202020204" pitchFamily="34" charset="0"/>
                <a:cs typeface="Arial" panose="020B0604020202020204" pitchFamily="34" charset="0"/>
              </a:rPr>
              <a:t>y </a:t>
            </a:r>
            <a:r>
              <a:rPr lang="es-MX" sz="1200" b="1" dirty="0" smtClean="0">
                <a:latin typeface="Arial" panose="020B0604020202020204" pitchFamily="34" charset="0"/>
                <a:cs typeface="Arial" panose="020B0604020202020204" pitchFamily="34" charset="0"/>
              </a:rPr>
              <a:t>precisamente, </a:t>
            </a:r>
            <a:r>
              <a:rPr lang="es-MX" sz="1200" b="1" dirty="0">
                <a:latin typeface="Arial" panose="020B0604020202020204" pitchFamily="34" charset="0"/>
                <a:cs typeface="Arial" panose="020B0604020202020204" pitchFamily="34" charset="0"/>
              </a:rPr>
              <a:t>una vez concluido el expediente </a:t>
            </a:r>
            <a:r>
              <a:rPr lang="es-MX" sz="1200" b="1" dirty="0" smtClean="0">
                <a:latin typeface="Arial" panose="020B0604020202020204" pitchFamily="34" charset="0"/>
                <a:cs typeface="Arial" panose="020B0604020202020204" pitchFamily="34" charset="0"/>
              </a:rPr>
              <a:t>con el que se trata </a:t>
            </a:r>
            <a:r>
              <a:rPr lang="es-MX" sz="1200" b="1" dirty="0">
                <a:latin typeface="Arial" panose="020B0604020202020204" pitchFamily="34" charset="0"/>
                <a:cs typeface="Arial" panose="020B0604020202020204" pitchFamily="34" charset="0"/>
              </a:rPr>
              <a:t>de </a:t>
            </a:r>
            <a:r>
              <a:rPr lang="es-MX" sz="1200" b="1" dirty="0" smtClean="0">
                <a:latin typeface="Arial" panose="020B0604020202020204" pitchFamily="34" charset="0"/>
                <a:cs typeface="Arial" panose="020B0604020202020204" pitchFamily="34" charset="0"/>
              </a:rPr>
              <a:t>determinar </a:t>
            </a:r>
            <a:r>
              <a:rPr lang="es-MX" sz="1200" b="1" dirty="0">
                <a:latin typeface="Arial" panose="020B0604020202020204" pitchFamily="34" charset="0"/>
                <a:cs typeface="Arial" panose="020B0604020202020204" pitchFamily="34" charset="0"/>
              </a:rPr>
              <a:t>la responsabilidad administrativa e imponerse la sanción, </a:t>
            </a:r>
            <a:r>
              <a:rPr lang="es-MX" sz="1200" b="1" dirty="0" smtClean="0">
                <a:latin typeface="Arial" panose="020B0604020202020204" pitchFamily="34" charset="0"/>
                <a:cs typeface="Arial" panose="020B0604020202020204" pitchFamily="34" charset="0"/>
              </a:rPr>
              <a:t>éste </a:t>
            </a:r>
            <a:r>
              <a:rPr lang="es-MX" sz="1200" b="1" dirty="0">
                <a:latin typeface="Arial" panose="020B0604020202020204" pitchFamily="34" charset="0"/>
                <a:cs typeface="Arial" panose="020B0604020202020204" pitchFamily="34" charset="0"/>
              </a:rPr>
              <a:t>se inscribe en un registro público.</a:t>
            </a:r>
          </a:p>
          <a:p>
            <a:pPr algn="just"/>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560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smtClean="0">
                <a:solidFill>
                  <a:schemeClr val="accent1">
                    <a:lumMod val="50000"/>
                  </a:schemeClr>
                </a:solidFill>
                <a:effectLst/>
              </a:rPr>
              <a:t>Ejemplo 2</a:t>
            </a:r>
            <a:endParaRPr lang="es-ES" sz="2200" b="1" dirty="0">
              <a:solidFill>
                <a:schemeClr val="accent1">
                  <a:lumMod val="50000"/>
                </a:schemeClr>
              </a:solidFill>
              <a:effectLst/>
            </a:endParaRPr>
          </a:p>
        </p:txBody>
      </p:sp>
      <p:sp>
        <p:nvSpPr>
          <p:cNvPr id="4" name="CuadroTexto 3"/>
          <p:cNvSpPr txBox="1"/>
          <p:nvPr/>
        </p:nvSpPr>
        <p:spPr>
          <a:xfrm>
            <a:off x="272955" y="1599710"/>
            <a:ext cx="8543499" cy="3231654"/>
          </a:xfrm>
          <a:prstGeom prst="rect">
            <a:avLst/>
          </a:prstGeom>
          <a:noFill/>
        </p:spPr>
        <p:txBody>
          <a:bodyPr wrap="square" rtlCol="0">
            <a:spAutoFit/>
          </a:bodyPr>
          <a:lstStyle/>
          <a:p>
            <a:pPr algn="just"/>
            <a:r>
              <a:rPr lang="es-MX" sz="1200" b="1" dirty="0" smtClean="0">
                <a:latin typeface="Arial" panose="020B0604020202020204" pitchFamily="34" charset="0"/>
                <a:cs typeface="Arial" panose="020B0604020202020204" pitchFamily="34" charset="0"/>
              </a:rPr>
              <a:t>Solicitud. Expediente de responsabilidades administrativas</a:t>
            </a:r>
          </a:p>
          <a:p>
            <a:pPr algn="just"/>
            <a:endParaRPr lang="es-MX" sz="1200" b="1" dirty="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Fundamento: artículo 183, fracción V. Lineamiento 28.</a:t>
            </a:r>
          </a:p>
          <a:p>
            <a:pPr algn="just"/>
            <a:endParaRPr lang="es-MX" sz="1200" b="1" dirty="0" smtClean="0">
              <a:latin typeface="Arial" panose="020B0604020202020204" pitchFamily="34" charset="0"/>
              <a:cs typeface="Arial" panose="020B0604020202020204" pitchFamily="34" charset="0"/>
            </a:endParaRPr>
          </a:p>
          <a:p>
            <a:pPr algn="just"/>
            <a:r>
              <a:rPr lang="es-MX" sz="1200" b="1" dirty="0" smtClean="0">
                <a:latin typeface="Arial" panose="020B0604020202020204" pitchFamily="34" charset="0"/>
                <a:cs typeface="Arial" panose="020B0604020202020204" pitchFamily="34" charset="0"/>
              </a:rPr>
              <a:t>•</a:t>
            </a:r>
            <a:r>
              <a:rPr lang="es-MX" sz="1200" b="1" dirty="0">
                <a:latin typeface="Arial" panose="020B0604020202020204" pitchFamily="34" charset="0"/>
                <a:cs typeface="Arial" panose="020B0604020202020204" pitchFamily="34" charset="0"/>
              </a:rPr>
              <a:t> </a:t>
            </a:r>
            <a:r>
              <a:rPr lang="es-MX" sz="1200" b="1" dirty="0" smtClean="0">
                <a:latin typeface="Arial" panose="020B0604020202020204" pitchFamily="34" charset="0"/>
                <a:cs typeface="Arial" panose="020B0604020202020204" pitchFamily="34" charset="0"/>
              </a:rPr>
              <a:t>PONDERACIÓN.  Divulgar </a:t>
            </a:r>
            <a:r>
              <a:rPr lang="es-MX" sz="1200" b="1" dirty="0">
                <a:latin typeface="Arial" panose="020B0604020202020204" pitchFamily="34" charset="0"/>
                <a:cs typeface="Arial" panose="020B0604020202020204" pitchFamily="34" charset="0"/>
              </a:rPr>
              <a:t>la información del </a:t>
            </a:r>
            <a:r>
              <a:rPr lang="es-MX" sz="1200" b="1" dirty="0" smtClean="0">
                <a:latin typeface="Arial" panose="020B0604020202020204" pitchFamily="34" charset="0"/>
                <a:cs typeface="Arial" panose="020B0604020202020204" pitchFamily="34" charset="0"/>
              </a:rPr>
              <a:t>expediente </a:t>
            </a:r>
            <a:r>
              <a:rPr lang="es-MX" sz="1200" b="1" dirty="0">
                <a:latin typeface="Arial" panose="020B0604020202020204" pitchFamily="34" charset="0"/>
                <a:cs typeface="Arial" panose="020B0604020202020204" pitchFamily="34" charset="0"/>
              </a:rPr>
              <a:t>implicaría que se diera a conocer información sobre el presunto responsable que se encuentra sujeto </a:t>
            </a:r>
            <a:r>
              <a:rPr lang="es-MX" sz="1200" b="1" dirty="0" smtClean="0">
                <a:latin typeface="Arial" panose="020B0604020202020204" pitchFamily="34" charset="0"/>
                <a:cs typeface="Arial" panose="020B0604020202020204" pitchFamily="34" charset="0"/>
              </a:rPr>
              <a:t>al </a:t>
            </a:r>
            <a:r>
              <a:rPr lang="es-MX" sz="1200" b="1" dirty="0">
                <a:latin typeface="Arial" panose="020B0604020202020204" pitchFamily="34" charset="0"/>
                <a:cs typeface="Arial" panose="020B0604020202020204" pitchFamily="34" charset="0"/>
              </a:rPr>
              <a:t>procedimiento administrativo por parte de la autoridad de la materia, lo que podría </a:t>
            </a:r>
            <a:r>
              <a:rPr lang="es-MX" sz="1200" b="1" dirty="0" smtClean="0">
                <a:latin typeface="Arial" panose="020B0604020202020204" pitchFamily="34" charset="0"/>
                <a:cs typeface="Arial" panose="020B0604020202020204" pitchFamily="34" charset="0"/>
              </a:rPr>
              <a:t>causarle </a:t>
            </a:r>
            <a:r>
              <a:rPr lang="es-MX" sz="1200" b="1" dirty="0">
                <a:latin typeface="Arial" panose="020B0604020202020204" pitchFamily="34" charset="0"/>
                <a:cs typeface="Arial" panose="020B0604020202020204" pitchFamily="34" charset="0"/>
              </a:rPr>
              <a:t>un daño en su esfera jurídica, pues se </a:t>
            </a:r>
            <a:r>
              <a:rPr lang="es-MX" sz="1200" b="1" dirty="0" smtClean="0">
                <a:latin typeface="Arial" panose="020B0604020202020204" pitchFamily="34" charset="0"/>
                <a:cs typeface="Arial" panose="020B0604020202020204" pitchFamily="34" charset="0"/>
              </a:rPr>
              <a:t>le </a:t>
            </a:r>
            <a:r>
              <a:rPr lang="es-MX" sz="1200" b="1" dirty="0">
                <a:latin typeface="Arial" panose="020B0604020202020204" pitchFamily="34" charset="0"/>
                <a:cs typeface="Arial" panose="020B0604020202020204" pitchFamily="34" charset="0"/>
              </a:rPr>
              <a:t>harían acusaciones por la comisión de presuntas irregularidades administrativas, lo cual no implica que sean responsables de las mismas; de esta manera, proporcionar información en favor de la </a:t>
            </a:r>
            <a:r>
              <a:rPr lang="es-MX" sz="1200" b="1" dirty="0" smtClean="0">
                <a:latin typeface="Arial" panose="020B0604020202020204" pitchFamily="34" charset="0"/>
                <a:cs typeface="Arial" panose="020B0604020202020204" pitchFamily="34" charset="0"/>
              </a:rPr>
              <a:t>transparencia </a:t>
            </a:r>
            <a:r>
              <a:rPr lang="es-MX" sz="1200" b="1" dirty="0">
                <a:latin typeface="Arial" panose="020B0604020202020204" pitchFamily="34" charset="0"/>
                <a:cs typeface="Arial" panose="020B0604020202020204" pitchFamily="34" charset="0"/>
              </a:rPr>
              <a:t>no puede justificar la violación de otras prerrogativas establecidas en la Constitución Política de los Estados Unidos Mexicanos y Tratados Internacionales de los que el Estado Mexicano es parte, como lo es el principio de presunción de inocencia. </a:t>
            </a:r>
          </a:p>
          <a:p>
            <a:pPr algn="just"/>
            <a:endParaRPr lang="es-MX" sz="1200" b="1"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 </a:t>
            </a:r>
            <a:r>
              <a:rPr lang="es-MX" sz="1200" b="1" dirty="0" smtClean="0">
                <a:latin typeface="Arial" panose="020B0604020202020204" pitchFamily="34" charset="0"/>
                <a:cs typeface="Arial" panose="020B0604020202020204" pitchFamily="34" charset="0"/>
              </a:rPr>
              <a:t>PROPORCIONALIDAD. En </a:t>
            </a:r>
            <a:r>
              <a:rPr lang="es-MX" sz="1200" b="1" dirty="0">
                <a:latin typeface="Arial" panose="020B0604020202020204" pitchFamily="34" charset="0"/>
                <a:cs typeface="Arial" panose="020B0604020202020204" pitchFamily="34" charset="0"/>
              </a:rPr>
              <a:t>estricto derecho, proteger la información integrada al expediente de responsabilidades administrativas, supone la menor de las restricciones para evitar el perjuicio de obstaculizar su trámite, tomando en consideración que el mismo se encuentra en la etapa de radicación; por tanto, dar a conocer los datos del expediente y el estado que guarda es el medio menos restrictivo para evitar el perjuicio de obstaculizar su trámite.</a:t>
            </a:r>
          </a:p>
          <a:p>
            <a:pPr algn="just"/>
            <a:endParaRPr lang="es-MX"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540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81199" y="2967335"/>
            <a:ext cx="535577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 </a:t>
            </a:r>
            <a:r>
              <a:rPr lang="es-ES"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 A C </a:t>
            </a: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A 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02224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NTRA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 y="-20323"/>
            <a:ext cx="9198139" cy="6857784"/>
          </a:xfrm>
          <a:prstGeom prst="rect">
            <a:avLst/>
          </a:prstGeom>
        </p:spPr>
      </p:pic>
    </p:spTree>
    <p:extLst>
      <p:ext uri="{BB962C8B-B14F-4D97-AF65-F5344CB8AC3E}">
        <p14:creationId xmlns:p14="http://schemas.microsoft.com/office/powerpoint/2010/main" val="67739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1890" y="1324303"/>
            <a:ext cx="8781393" cy="5265683"/>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4" name="3 Rectángulo"/>
          <p:cNvSpPr/>
          <p:nvPr/>
        </p:nvSpPr>
        <p:spPr>
          <a:xfrm>
            <a:off x="653143" y="1383576"/>
            <a:ext cx="3879442" cy="4893647"/>
          </a:xfrm>
          <a:prstGeom prst="rect">
            <a:avLst/>
          </a:prstGeom>
        </p:spPr>
        <p:txBody>
          <a:bodyPr wrap="square">
            <a:spAutoFit/>
          </a:bodyPr>
          <a:lstStyle/>
          <a:p>
            <a:pPr algn="just"/>
            <a:r>
              <a:rPr lang="es-MX" sz="2400" dirty="0" smtClean="0">
                <a:solidFill>
                  <a:schemeClr val="accent6">
                    <a:lumMod val="50000"/>
                  </a:schemeClr>
                </a:solidFill>
                <a:latin typeface="Arial" panose="020B0604020202020204" pitchFamily="34" charset="0"/>
                <a:cs typeface="Arial" panose="020B0604020202020204" pitchFamily="34" charset="0"/>
              </a:rPr>
              <a:t>Al finalizar el curso, los participantes </a:t>
            </a:r>
            <a:r>
              <a:rPr lang="es-MX" sz="2400" b="1" dirty="0" smtClean="0">
                <a:solidFill>
                  <a:schemeClr val="accent1">
                    <a:lumMod val="75000"/>
                  </a:schemeClr>
                </a:solidFill>
                <a:latin typeface="Arial" panose="020B0604020202020204" pitchFamily="34" charset="0"/>
                <a:cs typeface="Arial" panose="020B0604020202020204" pitchFamily="34" charset="0"/>
              </a:rPr>
              <a:t>podrán elaborar la prueba de daño</a:t>
            </a:r>
            <a:r>
              <a:rPr lang="es-MX" sz="2400" dirty="0" smtClean="0">
                <a:solidFill>
                  <a:schemeClr val="accent6">
                    <a:lumMod val="50000"/>
                  </a:schemeClr>
                </a:solidFill>
                <a:latin typeface="Arial" panose="020B0604020202020204" pitchFamily="34" charset="0"/>
                <a:cs typeface="Arial" panose="020B0604020202020204" pitchFamily="34" charset="0"/>
              </a:rPr>
              <a:t>, con base en lo dispuesto en la Ley de Transparencia, Acceso a la Información Pública y Rendición de Cuentas de la Ciudad de México y demás normatividad aplicable, </a:t>
            </a:r>
            <a:r>
              <a:rPr lang="es-MX" sz="2400" b="1" dirty="0" smtClean="0">
                <a:solidFill>
                  <a:schemeClr val="accent1">
                    <a:lumMod val="75000"/>
                  </a:schemeClr>
                </a:solidFill>
                <a:latin typeface="Arial" panose="020B0604020202020204" pitchFamily="34" charset="0"/>
                <a:cs typeface="Arial" panose="020B0604020202020204" pitchFamily="34" charset="0"/>
              </a:rPr>
              <a:t>para la debida atención de solicitudes de información</a:t>
            </a:r>
            <a:r>
              <a:rPr lang="es-MX" sz="2400" dirty="0" smtClean="0">
                <a:solidFill>
                  <a:schemeClr val="accent6">
                    <a:lumMod val="50000"/>
                  </a:schemeClr>
                </a:solidFill>
                <a:latin typeface="Arial" panose="020B0604020202020204" pitchFamily="34" charset="0"/>
                <a:cs typeface="Arial" panose="020B0604020202020204" pitchFamily="34" charset="0"/>
              </a:rPr>
              <a:t>.</a:t>
            </a:r>
            <a:endParaRPr lang="es-MX" sz="2400" dirty="0">
              <a:solidFill>
                <a:schemeClr val="accent6">
                  <a:lumMod val="50000"/>
                </a:schemeClr>
              </a:solidFill>
              <a:latin typeface="Arial" panose="020B0604020202020204" pitchFamily="34" charset="0"/>
              <a:cs typeface="Arial" panose="020B0604020202020204" pitchFamily="34" charset="0"/>
            </a:endParaRPr>
          </a:p>
        </p:txBody>
      </p:sp>
      <p:sp>
        <p:nvSpPr>
          <p:cNvPr id="5" name="4 Rectángulo"/>
          <p:cNvSpPr/>
          <p:nvPr/>
        </p:nvSpPr>
        <p:spPr>
          <a:xfrm>
            <a:off x="4795743" y="3296968"/>
            <a:ext cx="4217628" cy="523220"/>
          </a:xfrm>
          <a:prstGeom prst="rect">
            <a:avLst/>
          </a:prstGeom>
        </p:spPr>
        <p:txBody>
          <a:bodyPr wrap="square">
            <a:spAutoFit/>
          </a:bodyPr>
          <a:lstStyle/>
          <a:p>
            <a:r>
              <a:rPr lang="es-MX" sz="2800" b="1" dirty="0" smtClean="0">
                <a:solidFill>
                  <a:schemeClr val="accent1">
                    <a:lumMod val="75000"/>
                  </a:schemeClr>
                </a:solidFill>
                <a:latin typeface="Arial" panose="020B0604020202020204" pitchFamily="34" charset="0"/>
                <a:cs typeface="Arial" panose="020B0604020202020204" pitchFamily="34" charset="0"/>
              </a:rPr>
              <a:t>OBJETIVO DEL CURSO</a:t>
            </a:r>
            <a:endParaRPr lang="es-MX" sz="2800" b="1" dirty="0">
              <a:solidFill>
                <a:schemeClr val="accent1">
                  <a:lumMod val="75000"/>
                </a:schemeClr>
              </a:solidFill>
              <a:latin typeface="Arial" panose="020B0604020202020204" pitchFamily="34" charset="0"/>
              <a:cs typeface="Arial" panose="020B0604020202020204" pitchFamily="34" charset="0"/>
            </a:endParaRPr>
          </a:p>
        </p:txBody>
      </p:sp>
      <p:cxnSp>
        <p:nvCxnSpPr>
          <p:cNvPr id="8" name="7 Conector recto"/>
          <p:cNvCxnSpPr/>
          <p:nvPr/>
        </p:nvCxnSpPr>
        <p:spPr>
          <a:xfrm>
            <a:off x="4795743" y="1860320"/>
            <a:ext cx="0" cy="3736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6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930" y="1145518"/>
            <a:ext cx="8229600" cy="407860"/>
          </a:xfrm>
        </p:spPr>
        <p:txBody>
          <a:bodyPr>
            <a:noAutofit/>
          </a:bodyPr>
          <a:lstStyle/>
          <a:p>
            <a:pPr>
              <a:spcBef>
                <a:spcPts val="0"/>
              </a:spcBef>
            </a:pPr>
            <a:r>
              <a:rPr lang="es-ES" sz="2200" b="1" dirty="0">
                <a:solidFill>
                  <a:schemeClr val="accent1">
                    <a:lumMod val="50000"/>
                  </a:schemeClr>
                </a:solidFill>
              </a:rPr>
              <a:t>MARCO</a:t>
            </a:r>
            <a:r>
              <a:rPr lang="es-ES" sz="2200" b="1" dirty="0">
                <a:solidFill>
                  <a:schemeClr val="accent1">
                    <a:lumMod val="50000"/>
                  </a:schemeClr>
                </a:solidFill>
                <a:effectLst/>
              </a:rPr>
              <a:t> DE REFERENCIA</a:t>
            </a:r>
          </a:p>
        </p:txBody>
      </p:sp>
      <p:graphicFrame>
        <p:nvGraphicFramePr>
          <p:cNvPr id="3" name="2 Diagrama"/>
          <p:cNvGraphicFramePr/>
          <p:nvPr>
            <p:extLst>
              <p:ext uri="{D42A27DB-BD31-4B8C-83A1-F6EECF244321}">
                <p14:modId xmlns:p14="http://schemas.microsoft.com/office/powerpoint/2010/main" val="4040294275"/>
              </p:ext>
            </p:extLst>
          </p:nvPr>
        </p:nvGraphicFramePr>
        <p:xfrm>
          <a:off x="413657" y="1499395"/>
          <a:ext cx="8096873" cy="5168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644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227976542"/>
              </p:ext>
            </p:extLst>
          </p:nvPr>
        </p:nvGraphicFramePr>
        <p:xfrm>
          <a:off x="837674" y="1338932"/>
          <a:ext cx="7436385" cy="506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6919931" y="6216133"/>
            <a:ext cx="1835566" cy="369332"/>
          </a:xfrm>
          <a:prstGeom prst="rect">
            <a:avLst/>
          </a:prstGeom>
        </p:spPr>
        <p:txBody>
          <a:bodyPr wrap="none">
            <a:spAutoFit/>
          </a:bodyPr>
          <a:lstStyle/>
          <a:p>
            <a:pPr lvl="0" algn="r" defTabSz="914400">
              <a:defRPr/>
            </a:pPr>
            <a:r>
              <a:rPr lang="es-MX" dirty="0"/>
              <a:t>(Artículos 3 y 27)</a:t>
            </a:r>
          </a:p>
        </p:txBody>
      </p:sp>
    </p:spTree>
    <p:extLst>
      <p:ext uri="{BB962C8B-B14F-4D97-AF65-F5344CB8AC3E}">
        <p14:creationId xmlns:p14="http://schemas.microsoft.com/office/powerpoint/2010/main" val="307734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11378619"/>
              </p:ext>
            </p:extLst>
          </p:nvPr>
        </p:nvGraphicFramePr>
        <p:xfrm>
          <a:off x="413657" y="1513115"/>
          <a:ext cx="8305800" cy="475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4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086" y="1243492"/>
            <a:ext cx="8229600" cy="781251"/>
          </a:xfrm>
        </p:spPr>
        <p:txBody>
          <a:bodyPr>
            <a:normAutofit/>
          </a:bodyPr>
          <a:lstStyle/>
          <a:p>
            <a:r>
              <a:rPr lang="es-MX" sz="2200" b="1" dirty="0" smtClean="0">
                <a:solidFill>
                  <a:schemeClr val="accent1">
                    <a:lumMod val="50000"/>
                  </a:schemeClr>
                </a:solidFill>
                <a:effectLst/>
              </a:rPr>
              <a:t>TIPOS DE INFORMACIÓN CLASIFICADA</a:t>
            </a:r>
            <a:endParaRPr lang="es-MX" sz="2200" b="1" dirty="0">
              <a:solidFill>
                <a:schemeClr val="accent1">
                  <a:lumMod val="50000"/>
                </a:schemeClr>
              </a:solidFill>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097868073"/>
              </p:ext>
            </p:extLst>
          </p:nvPr>
        </p:nvGraphicFramePr>
        <p:xfrm>
          <a:off x="468086" y="2122696"/>
          <a:ext cx="8229600" cy="330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descr="Diferentes tipos de “finanzas”"/>
          <p:cNvPicPr/>
          <p:nvPr/>
        </p:nvPicPr>
        <p:blipFill>
          <a:blip r:embed="rId7">
            <a:extLst>
              <a:ext uri="{28A0092B-C50C-407E-A947-70E740481C1C}">
                <a14:useLocalDpi xmlns:a14="http://schemas.microsoft.com/office/drawing/2010/main" val="0"/>
              </a:ext>
            </a:extLst>
          </a:blip>
          <a:srcRect/>
          <a:stretch>
            <a:fillRect/>
          </a:stretch>
        </p:blipFill>
        <p:spPr bwMode="auto">
          <a:xfrm>
            <a:off x="1624421" y="4615542"/>
            <a:ext cx="5897608" cy="2242457"/>
          </a:xfrm>
          <a:prstGeom prst="rect">
            <a:avLst/>
          </a:prstGeom>
          <a:noFill/>
          <a:ln>
            <a:noFill/>
          </a:ln>
        </p:spPr>
      </p:pic>
      <p:sp>
        <p:nvSpPr>
          <p:cNvPr id="6" name="AutoShape 6" descr="Resultado de imagen para tipo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70288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Autofit/>
          </a:bodyPr>
          <a:lstStyle/>
          <a:p>
            <a:r>
              <a:rPr lang="es-ES" sz="2200" b="1" dirty="0">
                <a:solidFill>
                  <a:schemeClr val="accent1">
                    <a:lumMod val="50000"/>
                  </a:schemeClr>
                </a:solidFill>
                <a:effectLst/>
              </a:rPr>
              <a:t>INFORMACIÓN CONFIDENCIAL (Artículo 186) </a:t>
            </a:r>
          </a:p>
        </p:txBody>
      </p:sp>
      <p:graphicFrame>
        <p:nvGraphicFramePr>
          <p:cNvPr id="9" name="8 Diagrama"/>
          <p:cNvGraphicFramePr/>
          <p:nvPr>
            <p:extLst>
              <p:ext uri="{D42A27DB-BD31-4B8C-83A1-F6EECF244321}">
                <p14:modId xmlns:p14="http://schemas.microsoft.com/office/powerpoint/2010/main" val="2656995809"/>
              </p:ext>
            </p:extLst>
          </p:nvPr>
        </p:nvGraphicFramePr>
        <p:xfrm>
          <a:off x="195944" y="1763486"/>
          <a:ext cx="8490856" cy="492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076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5518"/>
            <a:ext cx="8229600" cy="617968"/>
          </a:xfrm>
        </p:spPr>
        <p:txBody>
          <a:bodyPr>
            <a:normAutofit/>
          </a:bodyPr>
          <a:lstStyle/>
          <a:p>
            <a:r>
              <a:rPr lang="es-ES" sz="2200" b="1" dirty="0">
                <a:solidFill>
                  <a:schemeClr val="accent1">
                    <a:lumMod val="50000"/>
                  </a:schemeClr>
                </a:solidFill>
                <a:effectLst/>
              </a:rPr>
              <a:t>INFORMACIÓN CONFIDENCIAL</a:t>
            </a:r>
          </a:p>
        </p:txBody>
      </p:sp>
      <p:graphicFrame>
        <p:nvGraphicFramePr>
          <p:cNvPr id="10" name="9 Diagrama"/>
          <p:cNvGraphicFramePr/>
          <p:nvPr>
            <p:extLst/>
          </p:nvPr>
        </p:nvGraphicFramePr>
        <p:xfrm>
          <a:off x="141515" y="1959433"/>
          <a:ext cx="8795658" cy="4637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919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BBDD1B6E6B2C742BE3F4CEA22114537" ma:contentTypeVersion="12" ma:contentTypeDescription="Crear nuevo documento." ma:contentTypeScope="" ma:versionID="06fbebd273486c851da833b45f50dd17">
  <xsd:schema xmlns:xsd="http://www.w3.org/2001/XMLSchema" xmlns:xs="http://www.w3.org/2001/XMLSchema" xmlns:p="http://schemas.microsoft.com/office/2006/metadata/properties" xmlns:ns2="97052d89-61b9-4436-9d46-59a8c9752680" xmlns:ns3="7f32e694-dea1-45cb-a17d-d8052f2eb508" targetNamespace="http://schemas.microsoft.com/office/2006/metadata/properties" ma:root="true" ma:fieldsID="368a0b6c36539abcd149f4d073c3c735" ns2:_="" ns3:_="">
    <xsd:import namespace="97052d89-61b9-4436-9d46-59a8c9752680"/>
    <xsd:import namespace="7f32e694-dea1-45cb-a17d-d8052f2eb5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052d89-61b9-4436-9d46-59a8c975268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32e694-dea1-45cb-a17d-d8052f2eb50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8F6E0-42B7-44E3-B4C6-455B3165DA37}"/>
</file>

<file path=customXml/itemProps2.xml><?xml version="1.0" encoding="utf-8"?>
<ds:datastoreItem xmlns:ds="http://schemas.openxmlformats.org/officeDocument/2006/customXml" ds:itemID="{42142614-CA61-4999-964F-64C2E9C1571B}"/>
</file>

<file path=customXml/itemProps3.xml><?xml version="1.0" encoding="utf-8"?>
<ds:datastoreItem xmlns:ds="http://schemas.openxmlformats.org/officeDocument/2006/customXml" ds:itemID="{9A817000-2B68-4B2B-8C73-1697A4554E93}"/>
</file>

<file path=docProps/app.xml><?xml version="1.0" encoding="utf-8"?>
<Properties xmlns="http://schemas.openxmlformats.org/officeDocument/2006/extended-properties" xmlns:vt="http://schemas.openxmlformats.org/officeDocument/2006/docPropsVTypes">
  <Template>Solstice</Template>
  <TotalTime>4576</TotalTime>
  <Words>2195</Words>
  <Application>Microsoft Office PowerPoint</Application>
  <PresentationFormat>Presentación en pantalla (4:3)</PresentationFormat>
  <Paragraphs>130</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Gill Sans MT</vt:lpstr>
      <vt:lpstr>Verdana</vt:lpstr>
      <vt:lpstr>Wingdings 2</vt:lpstr>
      <vt:lpstr>Solsticio</vt:lpstr>
      <vt:lpstr>Presentación de PowerPoint</vt:lpstr>
      <vt:lpstr>Presentación de PowerPoint</vt:lpstr>
      <vt:lpstr>Presentación de PowerPoint</vt:lpstr>
      <vt:lpstr>MARCO DE REFERENCIA</vt:lpstr>
      <vt:lpstr>Presentación de PowerPoint</vt:lpstr>
      <vt:lpstr>Presentación de PowerPoint</vt:lpstr>
      <vt:lpstr>TIPOS DE INFORMACIÓN CLASIFICADA</vt:lpstr>
      <vt:lpstr>INFORMACIÓN CONFIDENCIAL (Artículo 186) </vt:lpstr>
      <vt:lpstr>INFORMACIÓN CONFIDENCIAL</vt:lpstr>
      <vt:lpstr>INFORMACIÓN RESERVADA (Artículo 183)</vt:lpstr>
      <vt:lpstr>CARACTERISTICAS DE LA RESERVA</vt:lpstr>
      <vt:lpstr>ELEMENTOS DE LA RESERVA DE LA INFORMACIÓN</vt:lpstr>
      <vt:lpstr>PRUEBA DE DAÑO</vt:lpstr>
      <vt:lpstr>REQUISITOS DE LA PRUEBA DE DAÑO</vt:lpstr>
      <vt:lpstr>RIESGOS</vt:lpstr>
      <vt:lpstr>PONDERACIÓN</vt:lpstr>
      <vt:lpstr>PROPORCIONALIDAD</vt:lpstr>
      <vt:lpstr>ESQUEMATIZACIÓN DE LA RESERVA</vt:lpstr>
      <vt:lpstr>CASOS PRÁCTICOS</vt:lpstr>
      <vt:lpstr>Ejemplo 1</vt:lpstr>
      <vt:lpstr>Ejemplo 1</vt:lpstr>
      <vt:lpstr>Ejemplo 2</vt:lpstr>
      <vt:lpstr>Ejemplo 2</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Social Infodf</dc:creator>
  <cp:lastModifiedBy>Cesar Fernandez González</cp:lastModifiedBy>
  <cp:revision>343</cp:revision>
  <dcterms:created xsi:type="dcterms:W3CDTF">2019-03-13T17:56:06Z</dcterms:created>
  <dcterms:modified xsi:type="dcterms:W3CDTF">2019-11-11T16:02:52Z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0x0101007BBDD1B6E6B2C742BE3F4CEA22114537</vt:lpwstr>
  </property>
</Properties>
</file>