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diagrams/data4.xml" ContentType="application/vnd.openxmlformats-officedocument.drawingml.diagramData+xml"/>
  <Override PartName="/ppt/diagrams/data34.xml" ContentType="application/vnd.openxmlformats-officedocument.drawingml.diagramData+xml"/>
  <Override PartName="/ppt/diagrams/data35.xml" ContentType="application/vnd.openxmlformats-officedocument.drawingml.diagramData+xml"/>
  <Override PartName="/ppt/diagrams/data36.xml" ContentType="application/vnd.openxmlformats-officedocument.drawingml.diagramData+xml"/>
  <Override PartName="/ppt/diagrams/data33.xml" ContentType="application/vnd.openxmlformats-officedocument.drawingml.diagramData+xml"/>
  <Override PartName="/ppt/diagrams/data31.xml" ContentType="application/vnd.openxmlformats-officedocument.drawingml.diagramData+xml"/>
  <Override PartName="/ppt/diagrams/data30.xml" ContentType="application/vnd.openxmlformats-officedocument.drawingml.diagramData+xml"/>
  <Override PartName="/ppt/diagrams/data29.xml" ContentType="application/vnd.openxmlformats-officedocument.drawingml.diagramData+xml"/>
  <Override PartName="/ppt/diagrams/data28.xml" ContentType="application/vnd.openxmlformats-officedocument.drawingml.diagramData+xml"/>
  <Override PartName="/ppt/diagrams/data32.xml" ContentType="application/vnd.openxmlformats-officedocument.drawingml.diagramData+xml"/>
  <Override PartName="/ppt/diagrams/data27.xml" ContentType="application/vnd.openxmlformats-officedocument.drawingml.diagramData+xml"/>
  <Override PartName="/ppt/diagrams/data37.xml" ContentType="application/vnd.openxmlformats-officedocument.drawingml.diagramData+xml"/>
  <Override PartName="/ppt/diagrams/data26.xml" ContentType="application/vnd.openxmlformats-officedocument.drawingml.diagramData+xml"/>
  <Override PartName="/ppt/diagrams/data25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diagrams/data2.xml" ContentType="application/vnd.openxmlformats-officedocument.drawingml.diagramData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1.xml" ContentType="application/vnd.openxmlformats-officedocument.presentationml.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colors30.xml" ContentType="application/vnd.openxmlformats-officedocument.drawingml.diagramColors+xml"/>
  <Override PartName="/ppt/diagrams/layout4.xml" ContentType="application/vnd.openxmlformats-officedocument.drawingml.diagramLayout+xml"/>
  <Override PartName="/ppt/diagrams/drawing30.xml" ContentType="application/vnd.ms-office.drawingml.diagramDrawing+xml"/>
  <Override PartName="/ppt/diagrams/quickStyle30.xml" ContentType="application/vnd.openxmlformats-officedocument.drawingml.diagramStyle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layout32.xml" ContentType="application/vnd.openxmlformats-officedocument.drawingml.diagramLayout+xml"/>
  <Override PartName="/ppt/diagrams/quickStyle28.xml" ContentType="application/vnd.openxmlformats-officedocument.drawingml.diagramStyle+xml"/>
  <Override PartName="/ppt/diagrams/layout28.xml" ContentType="application/vnd.openxmlformats-officedocument.drawingml.diagramLayout+xml"/>
  <Override PartName="/ppt/diagrams/drawing27.xml" ContentType="application/vnd.ms-office.drawingml.diagramDrawing+xml"/>
  <Override PartName="/ppt/diagrams/colors27.xml" ContentType="application/vnd.openxmlformats-officedocument.drawingml.diagramColors+xml"/>
  <Override PartName="/ppt/diagrams/quickStyle27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layout29.xml" ContentType="application/vnd.openxmlformats-officedocument.drawingml.diagramLayout+xml"/>
  <Override PartName="/ppt/diagrams/drawing29.xml" ContentType="application/vnd.ms-office.drawingml.diagramDrawing+xml"/>
  <Override PartName="/ppt/diagrams/colors29.xml" ContentType="application/vnd.openxmlformats-officedocument.drawingml.diagramColors+xml"/>
  <Override PartName="/ppt/diagrams/quickStyle29.xml" ContentType="application/vnd.openxmlformats-officedocument.drawingml.diagramStyle+xml"/>
  <Override PartName="/ppt/diagrams/layout30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32.xml" ContentType="application/vnd.openxmlformats-officedocument.drawingml.diagramColors+xml"/>
  <Override PartName="/ppt/diagrams/layout37.xml" ContentType="application/vnd.openxmlformats-officedocument.drawingml.diagramLayout+xml"/>
  <Override PartName="/ppt/diagrams/drawing36.xml" ContentType="application/vnd.ms-office.drawingml.diagramDrawing+xml"/>
  <Override PartName="/ppt/diagrams/colors36.xml" ContentType="application/vnd.openxmlformats-officedocument.drawingml.diagramColors+xml"/>
  <Override PartName="/ppt/diagrams/quickStyle36.xml" ContentType="application/vnd.openxmlformats-officedocument.drawingml.diagramStyle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theme/theme1.xml" ContentType="application/vnd.openxmlformats-officedocument.theme+xml"/>
  <Override PartName="/ppt/diagrams/layout36.xml" ContentType="application/vnd.openxmlformats-officedocument.drawingml.diagramLayout+xml"/>
  <Override PartName="/ppt/diagrams/drawing35.xml" ContentType="application/vnd.ms-office.drawingml.diagramDrawing+xml"/>
  <Override PartName="/ppt/diagrams/colors35.xml" ContentType="application/vnd.openxmlformats-officedocument.drawingml.diagramColors+xml"/>
  <Override PartName="/ppt/diagrams/colors33.xml" ContentType="application/vnd.openxmlformats-officedocument.drawingml.diagramColors+xml"/>
  <Override PartName="/ppt/diagrams/quickStyle33.xml" ContentType="application/vnd.openxmlformats-officedocument.drawingml.diagramStyle+xml"/>
  <Override PartName="/ppt/diagrams/layout33.xml" ContentType="application/vnd.openxmlformats-officedocument.drawingml.diagramLayout+xml"/>
  <Override PartName="/ppt/diagrams/drawing32.xml" ContentType="application/vnd.ms-office.drawingml.diagramDrawing+xml"/>
  <Override PartName="/ppt/diagrams/drawing33.xml" ContentType="application/vnd.ms-office.drawingml.diagramDrawing+xml"/>
  <Override PartName="/ppt/diagrams/layout34.xml" ContentType="application/vnd.openxmlformats-officedocument.drawingml.diagramLayout+xml"/>
  <Override PartName="/ppt/diagrams/quickStyle35.xml" ContentType="application/vnd.openxmlformats-officedocument.drawingml.diagramStyle+xml"/>
  <Override PartName="/ppt/diagrams/layout35.xml" ContentType="application/vnd.openxmlformats-officedocument.drawingml.diagramLayout+xml"/>
  <Override PartName="/ppt/diagrams/drawing34.xml" ContentType="application/vnd.ms-office.drawingml.diagramDrawing+xml"/>
  <Override PartName="/ppt/diagrams/colors34.xml" ContentType="application/vnd.openxmlformats-officedocument.drawingml.diagramColors+xml"/>
  <Override PartName="/ppt/diagrams/quickStyle34.xml" ContentType="application/vnd.openxmlformats-officedocument.drawingml.diagramStyle+xml"/>
  <Override PartName="/ppt/diagrams/quickStyle32.xml" ContentType="application/vnd.openxmlformats-officedocument.drawingml.diagramStyle+xml"/>
  <Override PartName="/ppt/diagrams/drawing26.xml" ContentType="application/vnd.ms-office.drawingml.diagramDrawing+xml"/>
  <Override PartName="/ppt/diagrams/colors26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2.xml" ContentType="application/vnd.openxmlformats-officedocument.drawingml.diagramStyle+xml"/>
  <Override PartName="/ppt/diagrams/layout12.xml" ContentType="application/vnd.openxmlformats-officedocument.drawingml.diagramLayout+xml"/>
  <Override PartName="/ppt/diagrams/colors2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4.xml" ContentType="application/vnd.openxmlformats-officedocument.drawingml.diagramLayout+xml"/>
  <Override PartName="/ppt/diagrams/drawing13.xml" ContentType="application/vnd.ms-office.drawingml.diagramDrawing+xml"/>
  <Override PartName="/ppt/diagrams/layout2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2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colors3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drawing6.xml" ContentType="application/vnd.ms-office.drawingml.diagramDrawing+xml"/>
  <Override PartName="/ppt/diagrams/quickStyle3.xml" ContentType="application/vnd.openxmlformats-officedocument.drawingml.diagramStyle+xml"/>
  <Override PartName="/ppt/diagrams/layout7.xml" ContentType="application/vnd.openxmlformats-officedocument.drawingml.diagramLayout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3.xml" ContentType="application/vnd.openxmlformats-officedocument.drawingml.diagramLayout+xml"/>
  <Override PartName="/ppt/diagrams/quickStyle15.xml" ContentType="application/vnd.openxmlformats-officedocument.drawingml.diagramStyle+xml"/>
  <Override PartName="/ppt/diagrams/layout27.xml" ContentType="application/vnd.openxmlformats-officedocument.drawingml.diagramLayout+xml"/>
  <Override PartName="/ppt/diagrams/colors15.xml" ContentType="application/vnd.openxmlformats-officedocument.drawingml.diagramColors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heme/theme2.xml" ContentType="application/vnd.openxmlformats-officedocument.theme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quickStyle22.xml" ContentType="application/vnd.openxmlformats-officedocument.drawingml.diagramStyle+xml"/>
  <Override PartName="/ppt/diagrams/layout22.xml" ContentType="application/vnd.openxmlformats-officedocument.drawingml.diagramLayout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colors1.xml" ContentType="application/vnd.openxmlformats-officedocument.drawingml.diagramColors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drawing1.xml" ContentType="application/vnd.ms-office.drawingml.diagramDrawing+xml"/>
  <Override PartName="/ppt/diagrams/layout16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colors18.xml" ContentType="application/vnd.openxmlformats-officedocument.drawingml.diagramColors+xml"/>
  <Override PartName="/ppt/diagrams/drawing15.xml" ContentType="application/vnd.ms-office.drawingml.diagramDrawing+xml"/>
  <Override PartName="/ppt/diagrams/drawing18.xml" ContentType="application/vnd.ms-office.drawingml.diagramDrawing+xml"/>
  <Override PartName="/ppt/diagrams/layout19.xml" ContentType="application/vnd.openxmlformats-officedocument.drawingml.diagram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53"/>
  </p:notesMasterIdLst>
  <p:sldIdLst>
    <p:sldId id="256" r:id="rId2"/>
    <p:sldId id="405" r:id="rId3"/>
    <p:sldId id="453" r:id="rId4"/>
    <p:sldId id="403" r:id="rId5"/>
    <p:sldId id="406" r:id="rId6"/>
    <p:sldId id="314" r:id="rId7"/>
    <p:sldId id="366" r:id="rId8"/>
    <p:sldId id="413" r:id="rId9"/>
    <p:sldId id="412" r:id="rId10"/>
    <p:sldId id="410" r:id="rId11"/>
    <p:sldId id="447" r:id="rId12"/>
    <p:sldId id="368" r:id="rId13"/>
    <p:sldId id="414" r:id="rId14"/>
    <p:sldId id="417" r:id="rId15"/>
    <p:sldId id="415" r:id="rId16"/>
    <p:sldId id="419" r:id="rId17"/>
    <p:sldId id="420" r:id="rId18"/>
    <p:sldId id="421" r:id="rId19"/>
    <p:sldId id="422" r:id="rId20"/>
    <p:sldId id="369" r:id="rId21"/>
    <p:sldId id="423" r:id="rId22"/>
    <p:sldId id="370" r:id="rId23"/>
    <p:sldId id="451" r:id="rId24"/>
    <p:sldId id="371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374" r:id="rId36"/>
    <p:sldId id="375" r:id="rId37"/>
    <p:sldId id="367" r:id="rId38"/>
    <p:sldId id="452" r:id="rId39"/>
    <p:sldId id="438" r:id="rId40"/>
    <p:sldId id="450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398" r:id="rId50"/>
    <p:sldId id="402" r:id="rId51"/>
    <p:sldId id="259" r:id="rId52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D7D"/>
    <a:srgbClr val="9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 snapToGrid="0" snapToObjects="1">
      <p:cViewPr varScale="1">
        <p:scale>
          <a:sx n="87" d="100"/>
          <a:sy n="87" d="100"/>
        </p:scale>
        <p:origin x="62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30E9A-4102-43F7-8CC0-5F288B48481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231E6746-2C15-42B8-B13F-1A13B112456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Constitución Política de los Estados Unidos Mexicanos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160EE4-2F2C-43B6-923E-26F7975724CF}" type="parTrans" cxnId="{60BC6EDD-F10F-4A0E-9AA9-8708618D2C71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FD23AE-E319-476C-A62B-BC590B4CB9DB}" type="sibTrans" cxnId="{60BC6EDD-F10F-4A0E-9AA9-8708618D2C71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B0F0F-A775-46B9-9E8A-67BD19AE2996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Constitución Política de la Ciudad de México (GO-CDMX 05-02-2017)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3FDFB3-2120-4FB1-B91A-05BD7052A45A}" type="parTrans" cxnId="{6FF46FE9-EA2C-4366-9618-D61EC02E84A9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AB7029-CB43-4935-9920-09BD1D48A8C2}" type="sibTrans" cxnId="{6FF46FE9-EA2C-4366-9618-D61EC02E84A9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C8524E-D58C-42C5-9EFA-0DE9DA4B94B4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Ley General de Transparencia y Acceso a la Información Pública</a:t>
          </a:r>
        </a:p>
      </dgm:t>
    </dgm:pt>
    <dgm:pt modelId="{A9196ADD-7DC9-4A13-9947-412042C7844A}" type="parTrans" cxnId="{064180E7-116D-41AA-A174-56B07DC6314F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EDD7A8-15C4-49A0-A875-166920A8C7F5}" type="sibTrans" cxnId="{064180E7-116D-41AA-A174-56B07DC6314F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A85CE3-C3B8-4318-B17C-450B67E9FF91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Ley de Transparencia, Acceso a la Información Pública y Rendición de Cuentas de la Ciudad de México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B55F01-EEB7-40F3-81E9-3BB7E2B7AD01}" type="parTrans" cxnId="{7B9E4DDB-9B75-4908-98AD-877BA5F29BB0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39E31C-402F-4407-B70A-B4EF1F8F53A3}" type="sibTrans" cxnId="{7B9E4DDB-9B75-4908-98AD-877BA5F29BB0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6D3462-E795-46A8-B3D3-27D5E26168D9}">
      <dgm:prSet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Lineamientos generales en materia de clasificación y desclasificación de la información, así como para la elaboración de versiones públicas (SNT)</a:t>
          </a:r>
        </a:p>
      </dgm:t>
    </dgm:pt>
    <dgm:pt modelId="{067352F5-D939-404D-8447-3D841358417E}" type="parTrans" cxnId="{EAA697B8-EBB7-4CE5-9E01-AC226FFEB299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19AB1-2DD8-4FA6-A79B-83EB510606E9}" type="sibTrans" cxnId="{EAA697B8-EBB7-4CE5-9E01-AC226FFEB299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2FB1EB-5F05-4CE9-B114-7C7367FD946A}" type="pres">
      <dgm:prSet presAssocID="{D1E30E9A-4102-43F7-8CC0-5F288B4848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3796957-973B-4EDD-A11E-46C473D95879}" type="pres">
      <dgm:prSet presAssocID="{D1E30E9A-4102-43F7-8CC0-5F288B484817}" presName="Name1" presStyleCnt="0"/>
      <dgm:spPr/>
      <dgm:t>
        <a:bodyPr/>
        <a:lstStyle/>
        <a:p>
          <a:endParaRPr lang="es-MX"/>
        </a:p>
      </dgm:t>
    </dgm:pt>
    <dgm:pt modelId="{72671A0E-C8EC-4BC2-86BA-2FD6A275F0CA}" type="pres">
      <dgm:prSet presAssocID="{D1E30E9A-4102-43F7-8CC0-5F288B484817}" presName="cycle" presStyleCnt="0"/>
      <dgm:spPr/>
      <dgm:t>
        <a:bodyPr/>
        <a:lstStyle/>
        <a:p>
          <a:endParaRPr lang="es-MX"/>
        </a:p>
      </dgm:t>
    </dgm:pt>
    <dgm:pt modelId="{159A2071-9EE9-4BB3-8A03-A0855D47459C}" type="pres">
      <dgm:prSet presAssocID="{D1E30E9A-4102-43F7-8CC0-5F288B484817}" presName="srcNode" presStyleLbl="node1" presStyleIdx="0" presStyleCnt="5"/>
      <dgm:spPr/>
      <dgm:t>
        <a:bodyPr/>
        <a:lstStyle/>
        <a:p>
          <a:endParaRPr lang="es-MX"/>
        </a:p>
      </dgm:t>
    </dgm:pt>
    <dgm:pt modelId="{E560650A-132C-4564-B65F-B1ED8C694CA5}" type="pres">
      <dgm:prSet presAssocID="{D1E30E9A-4102-43F7-8CC0-5F288B484817}" presName="conn" presStyleLbl="parChTrans1D2" presStyleIdx="0" presStyleCnt="1"/>
      <dgm:spPr/>
      <dgm:t>
        <a:bodyPr/>
        <a:lstStyle/>
        <a:p>
          <a:endParaRPr lang="es-MX"/>
        </a:p>
      </dgm:t>
    </dgm:pt>
    <dgm:pt modelId="{B83415B3-E498-4B77-89F6-81447F4A0FE0}" type="pres">
      <dgm:prSet presAssocID="{D1E30E9A-4102-43F7-8CC0-5F288B484817}" presName="extraNode" presStyleLbl="node1" presStyleIdx="0" presStyleCnt="5"/>
      <dgm:spPr/>
      <dgm:t>
        <a:bodyPr/>
        <a:lstStyle/>
        <a:p>
          <a:endParaRPr lang="es-MX"/>
        </a:p>
      </dgm:t>
    </dgm:pt>
    <dgm:pt modelId="{7DF673F4-0FBD-4D56-A2C1-40EAAAE8BD22}" type="pres">
      <dgm:prSet presAssocID="{D1E30E9A-4102-43F7-8CC0-5F288B484817}" presName="dstNode" presStyleLbl="node1" presStyleIdx="0" presStyleCnt="5"/>
      <dgm:spPr/>
      <dgm:t>
        <a:bodyPr/>
        <a:lstStyle/>
        <a:p>
          <a:endParaRPr lang="es-MX"/>
        </a:p>
      </dgm:t>
    </dgm:pt>
    <dgm:pt modelId="{DAD351DD-2323-40E2-A852-2FA956E8FB11}" type="pres">
      <dgm:prSet presAssocID="{231E6746-2C15-42B8-B13F-1A13B11245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410106-5A26-4B9C-91C0-0AA015C02B86}" type="pres">
      <dgm:prSet presAssocID="{231E6746-2C15-42B8-B13F-1A13B112456B}" presName="accent_1" presStyleCnt="0"/>
      <dgm:spPr/>
      <dgm:t>
        <a:bodyPr/>
        <a:lstStyle/>
        <a:p>
          <a:endParaRPr lang="es-MX"/>
        </a:p>
      </dgm:t>
    </dgm:pt>
    <dgm:pt modelId="{0B072AF1-DA85-419D-AC36-FE71770E9CC9}" type="pres">
      <dgm:prSet presAssocID="{231E6746-2C15-42B8-B13F-1A13B112456B}" presName="accentRepeatNode" presStyleLbl="solidFgAcc1" presStyleIdx="0" presStyleCnt="5"/>
      <dgm:spPr/>
      <dgm:t>
        <a:bodyPr/>
        <a:lstStyle/>
        <a:p>
          <a:endParaRPr lang="es-MX"/>
        </a:p>
      </dgm:t>
    </dgm:pt>
    <dgm:pt modelId="{45B040B3-C795-4C32-B18F-E1BFA019BC70}" type="pres">
      <dgm:prSet presAssocID="{06FB0F0F-A775-46B9-9E8A-67BD19AE299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9EF9B6-CFAE-4DA8-8B5A-D7F3C9F7F9B1}" type="pres">
      <dgm:prSet presAssocID="{06FB0F0F-A775-46B9-9E8A-67BD19AE2996}" presName="accent_2" presStyleCnt="0"/>
      <dgm:spPr/>
      <dgm:t>
        <a:bodyPr/>
        <a:lstStyle/>
        <a:p>
          <a:endParaRPr lang="es-MX"/>
        </a:p>
      </dgm:t>
    </dgm:pt>
    <dgm:pt modelId="{189A21FB-66DB-494B-8853-157819D1B880}" type="pres">
      <dgm:prSet presAssocID="{06FB0F0F-A775-46B9-9E8A-67BD19AE2996}" presName="accentRepeatNode" presStyleLbl="solidFgAcc1" presStyleIdx="1" presStyleCnt="5"/>
      <dgm:spPr/>
      <dgm:t>
        <a:bodyPr/>
        <a:lstStyle/>
        <a:p>
          <a:endParaRPr lang="es-MX"/>
        </a:p>
      </dgm:t>
    </dgm:pt>
    <dgm:pt modelId="{78EF7B71-DA58-462F-89EB-909EB1F99E83}" type="pres">
      <dgm:prSet presAssocID="{D9C8524E-D58C-42C5-9EFA-0DE9DA4B94B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384E24-FA1F-405A-9D59-0C882662A2AD}" type="pres">
      <dgm:prSet presAssocID="{D9C8524E-D58C-42C5-9EFA-0DE9DA4B94B4}" presName="accent_3" presStyleCnt="0"/>
      <dgm:spPr/>
      <dgm:t>
        <a:bodyPr/>
        <a:lstStyle/>
        <a:p>
          <a:endParaRPr lang="es-MX"/>
        </a:p>
      </dgm:t>
    </dgm:pt>
    <dgm:pt modelId="{74136DBF-F913-462A-8164-F3F9D12BF0E7}" type="pres">
      <dgm:prSet presAssocID="{D9C8524E-D58C-42C5-9EFA-0DE9DA4B94B4}" presName="accentRepeatNode" presStyleLbl="solidFgAcc1" presStyleIdx="2" presStyleCnt="5"/>
      <dgm:spPr/>
      <dgm:t>
        <a:bodyPr/>
        <a:lstStyle/>
        <a:p>
          <a:endParaRPr lang="es-MX"/>
        </a:p>
      </dgm:t>
    </dgm:pt>
    <dgm:pt modelId="{C6753FBD-9171-489B-B3A2-32DDA3E15076}" type="pres">
      <dgm:prSet presAssocID="{3EA85CE3-C3B8-4318-B17C-450B67E9FF9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93354B-8721-48C2-B465-084392BD6452}" type="pres">
      <dgm:prSet presAssocID="{3EA85CE3-C3B8-4318-B17C-450B67E9FF91}" presName="accent_4" presStyleCnt="0"/>
      <dgm:spPr/>
      <dgm:t>
        <a:bodyPr/>
        <a:lstStyle/>
        <a:p>
          <a:endParaRPr lang="es-MX"/>
        </a:p>
      </dgm:t>
    </dgm:pt>
    <dgm:pt modelId="{E6EF7A50-913F-46E6-BF10-A1BE1183EA2B}" type="pres">
      <dgm:prSet presAssocID="{3EA85CE3-C3B8-4318-B17C-450B67E9FF91}" presName="accentRepeatNode" presStyleLbl="solidFgAcc1" presStyleIdx="3" presStyleCnt="5"/>
      <dgm:spPr/>
      <dgm:t>
        <a:bodyPr/>
        <a:lstStyle/>
        <a:p>
          <a:endParaRPr lang="es-MX"/>
        </a:p>
      </dgm:t>
    </dgm:pt>
    <dgm:pt modelId="{4082A37B-14E9-4B89-8CEB-4FD70A7652A7}" type="pres">
      <dgm:prSet presAssocID="{2C6D3462-E795-46A8-B3D3-27D5E26168D9}" presName="text_5" presStyleLbl="node1" presStyleIdx="4" presStyleCnt="5" custLinFactNeighborX="964" custLinFactNeighborY="-33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224C6D-FF5F-457C-9063-2A91ED878B33}" type="pres">
      <dgm:prSet presAssocID="{2C6D3462-E795-46A8-B3D3-27D5E26168D9}" presName="accent_5" presStyleCnt="0"/>
      <dgm:spPr/>
      <dgm:t>
        <a:bodyPr/>
        <a:lstStyle/>
        <a:p>
          <a:endParaRPr lang="es-MX"/>
        </a:p>
      </dgm:t>
    </dgm:pt>
    <dgm:pt modelId="{3B185EA9-077E-4AE4-9D86-A840FFF22074}" type="pres">
      <dgm:prSet presAssocID="{2C6D3462-E795-46A8-B3D3-27D5E26168D9}" presName="accentRepeatNode" presStyleLbl="solidFgAcc1" presStyleIdx="4" presStyleCnt="5"/>
      <dgm:spPr/>
      <dgm:t>
        <a:bodyPr/>
        <a:lstStyle/>
        <a:p>
          <a:endParaRPr lang="es-MX"/>
        </a:p>
      </dgm:t>
    </dgm:pt>
  </dgm:ptLst>
  <dgm:cxnLst>
    <dgm:cxn modelId="{B8FF270E-BC96-4C54-BFAE-8E076B16402F}" type="presOf" srcId="{D1E30E9A-4102-43F7-8CC0-5F288B484817}" destId="{C22FB1EB-5F05-4CE9-B114-7C7367FD946A}" srcOrd="0" destOrd="0" presId="urn:microsoft.com/office/officeart/2008/layout/VerticalCurvedList"/>
    <dgm:cxn modelId="{88049780-22FB-4DB3-83A8-BF6F7647AB25}" type="presOf" srcId="{E1FD23AE-E319-476C-A62B-BC590B4CB9DB}" destId="{E560650A-132C-4564-B65F-B1ED8C694CA5}" srcOrd="0" destOrd="0" presId="urn:microsoft.com/office/officeart/2008/layout/VerticalCurvedList"/>
    <dgm:cxn modelId="{EAA697B8-EBB7-4CE5-9E01-AC226FFEB299}" srcId="{D1E30E9A-4102-43F7-8CC0-5F288B484817}" destId="{2C6D3462-E795-46A8-B3D3-27D5E26168D9}" srcOrd="4" destOrd="0" parTransId="{067352F5-D939-404D-8447-3D841358417E}" sibTransId="{5F019AB1-2DD8-4FA6-A79B-83EB510606E9}"/>
    <dgm:cxn modelId="{1DA3F528-1AE5-41B5-BD8C-65B7345622B6}" type="presOf" srcId="{3EA85CE3-C3B8-4318-B17C-450B67E9FF91}" destId="{C6753FBD-9171-489B-B3A2-32DDA3E15076}" srcOrd="0" destOrd="0" presId="urn:microsoft.com/office/officeart/2008/layout/VerticalCurvedList"/>
    <dgm:cxn modelId="{6FF46FE9-EA2C-4366-9618-D61EC02E84A9}" srcId="{D1E30E9A-4102-43F7-8CC0-5F288B484817}" destId="{06FB0F0F-A775-46B9-9E8A-67BD19AE2996}" srcOrd="1" destOrd="0" parTransId="{BF3FDFB3-2120-4FB1-B91A-05BD7052A45A}" sibTransId="{61AB7029-CB43-4935-9920-09BD1D48A8C2}"/>
    <dgm:cxn modelId="{7B9E4DDB-9B75-4908-98AD-877BA5F29BB0}" srcId="{D1E30E9A-4102-43F7-8CC0-5F288B484817}" destId="{3EA85CE3-C3B8-4318-B17C-450B67E9FF91}" srcOrd="3" destOrd="0" parTransId="{DEB55F01-EEB7-40F3-81E9-3BB7E2B7AD01}" sibTransId="{A039E31C-402F-4407-B70A-B4EF1F8F53A3}"/>
    <dgm:cxn modelId="{064180E7-116D-41AA-A174-56B07DC6314F}" srcId="{D1E30E9A-4102-43F7-8CC0-5F288B484817}" destId="{D9C8524E-D58C-42C5-9EFA-0DE9DA4B94B4}" srcOrd="2" destOrd="0" parTransId="{A9196ADD-7DC9-4A13-9947-412042C7844A}" sibTransId="{0EEDD7A8-15C4-49A0-A875-166920A8C7F5}"/>
    <dgm:cxn modelId="{85D537FD-D8E7-4F05-BB04-46BA1A03F11A}" type="presOf" srcId="{2C6D3462-E795-46A8-B3D3-27D5E26168D9}" destId="{4082A37B-14E9-4B89-8CEB-4FD70A7652A7}" srcOrd="0" destOrd="0" presId="urn:microsoft.com/office/officeart/2008/layout/VerticalCurvedList"/>
    <dgm:cxn modelId="{BD0A6439-DB51-4070-8E70-42525B0FF27A}" type="presOf" srcId="{06FB0F0F-A775-46B9-9E8A-67BD19AE2996}" destId="{45B040B3-C795-4C32-B18F-E1BFA019BC70}" srcOrd="0" destOrd="0" presId="urn:microsoft.com/office/officeart/2008/layout/VerticalCurvedList"/>
    <dgm:cxn modelId="{F88EC394-0689-4D90-B117-B83924DE1244}" type="presOf" srcId="{231E6746-2C15-42B8-B13F-1A13B112456B}" destId="{DAD351DD-2323-40E2-A852-2FA956E8FB11}" srcOrd="0" destOrd="0" presId="urn:microsoft.com/office/officeart/2008/layout/VerticalCurvedList"/>
    <dgm:cxn modelId="{BDC0F865-2DBD-41A4-8276-A1AE9B00A94D}" type="presOf" srcId="{D9C8524E-D58C-42C5-9EFA-0DE9DA4B94B4}" destId="{78EF7B71-DA58-462F-89EB-909EB1F99E83}" srcOrd="0" destOrd="0" presId="urn:microsoft.com/office/officeart/2008/layout/VerticalCurvedList"/>
    <dgm:cxn modelId="{60BC6EDD-F10F-4A0E-9AA9-8708618D2C71}" srcId="{D1E30E9A-4102-43F7-8CC0-5F288B484817}" destId="{231E6746-2C15-42B8-B13F-1A13B112456B}" srcOrd="0" destOrd="0" parTransId="{E2160EE4-2F2C-43B6-923E-26F7975724CF}" sibTransId="{E1FD23AE-E319-476C-A62B-BC590B4CB9DB}"/>
    <dgm:cxn modelId="{6DD679A5-E41B-4501-A782-BAC4F30C8E8A}" type="presParOf" srcId="{C22FB1EB-5F05-4CE9-B114-7C7367FD946A}" destId="{F3796957-973B-4EDD-A11E-46C473D95879}" srcOrd="0" destOrd="0" presId="urn:microsoft.com/office/officeart/2008/layout/VerticalCurvedList"/>
    <dgm:cxn modelId="{9AFA2AEF-E6A3-47B7-9B3C-A3AF665F9516}" type="presParOf" srcId="{F3796957-973B-4EDD-A11E-46C473D95879}" destId="{72671A0E-C8EC-4BC2-86BA-2FD6A275F0CA}" srcOrd="0" destOrd="0" presId="urn:microsoft.com/office/officeart/2008/layout/VerticalCurvedList"/>
    <dgm:cxn modelId="{EA5DE029-45AB-4BF4-98E0-28ED5352B8DA}" type="presParOf" srcId="{72671A0E-C8EC-4BC2-86BA-2FD6A275F0CA}" destId="{159A2071-9EE9-4BB3-8A03-A0855D47459C}" srcOrd="0" destOrd="0" presId="urn:microsoft.com/office/officeart/2008/layout/VerticalCurvedList"/>
    <dgm:cxn modelId="{42761715-409A-4919-A120-108EF2F6EFC7}" type="presParOf" srcId="{72671A0E-C8EC-4BC2-86BA-2FD6A275F0CA}" destId="{E560650A-132C-4564-B65F-B1ED8C694CA5}" srcOrd="1" destOrd="0" presId="urn:microsoft.com/office/officeart/2008/layout/VerticalCurvedList"/>
    <dgm:cxn modelId="{A06B51F7-4AFC-4D6E-A7DB-2F5A51E0B807}" type="presParOf" srcId="{72671A0E-C8EC-4BC2-86BA-2FD6A275F0CA}" destId="{B83415B3-E498-4B77-89F6-81447F4A0FE0}" srcOrd="2" destOrd="0" presId="urn:microsoft.com/office/officeart/2008/layout/VerticalCurvedList"/>
    <dgm:cxn modelId="{31C9B00D-E57B-4330-A8F6-1CF33F72825D}" type="presParOf" srcId="{72671A0E-C8EC-4BC2-86BA-2FD6A275F0CA}" destId="{7DF673F4-0FBD-4D56-A2C1-40EAAAE8BD22}" srcOrd="3" destOrd="0" presId="urn:microsoft.com/office/officeart/2008/layout/VerticalCurvedList"/>
    <dgm:cxn modelId="{388C81D5-8243-4743-97FB-95A46428575E}" type="presParOf" srcId="{F3796957-973B-4EDD-A11E-46C473D95879}" destId="{DAD351DD-2323-40E2-A852-2FA956E8FB11}" srcOrd="1" destOrd="0" presId="urn:microsoft.com/office/officeart/2008/layout/VerticalCurvedList"/>
    <dgm:cxn modelId="{8E907294-AB56-4BFB-B608-DDAD85009B4A}" type="presParOf" srcId="{F3796957-973B-4EDD-A11E-46C473D95879}" destId="{0D410106-5A26-4B9C-91C0-0AA015C02B86}" srcOrd="2" destOrd="0" presId="urn:microsoft.com/office/officeart/2008/layout/VerticalCurvedList"/>
    <dgm:cxn modelId="{9ED9E583-91A3-47B4-97F4-52802AF61B03}" type="presParOf" srcId="{0D410106-5A26-4B9C-91C0-0AA015C02B86}" destId="{0B072AF1-DA85-419D-AC36-FE71770E9CC9}" srcOrd="0" destOrd="0" presId="urn:microsoft.com/office/officeart/2008/layout/VerticalCurvedList"/>
    <dgm:cxn modelId="{80013A57-2CFD-44D0-88D1-1A742DB8BF43}" type="presParOf" srcId="{F3796957-973B-4EDD-A11E-46C473D95879}" destId="{45B040B3-C795-4C32-B18F-E1BFA019BC70}" srcOrd="3" destOrd="0" presId="urn:microsoft.com/office/officeart/2008/layout/VerticalCurvedList"/>
    <dgm:cxn modelId="{AE9CC6D3-E0B3-4431-B95B-80642D28DA47}" type="presParOf" srcId="{F3796957-973B-4EDD-A11E-46C473D95879}" destId="{8B9EF9B6-CFAE-4DA8-8B5A-D7F3C9F7F9B1}" srcOrd="4" destOrd="0" presId="urn:microsoft.com/office/officeart/2008/layout/VerticalCurvedList"/>
    <dgm:cxn modelId="{51986D50-36D5-4C62-BEDA-2460B11AD9B7}" type="presParOf" srcId="{8B9EF9B6-CFAE-4DA8-8B5A-D7F3C9F7F9B1}" destId="{189A21FB-66DB-494B-8853-157819D1B880}" srcOrd="0" destOrd="0" presId="urn:microsoft.com/office/officeart/2008/layout/VerticalCurvedList"/>
    <dgm:cxn modelId="{DDD14B0F-F1DB-4942-86ED-A4CD38FE8C7F}" type="presParOf" srcId="{F3796957-973B-4EDD-A11E-46C473D95879}" destId="{78EF7B71-DA58-462F-89EB-909EB1F99E83}" srcOrd="5" destOrd="0" presId="urn:microsoft.com/office/officeart/2008/layout/VerticalCurvedList"/>
    <dgm:cxn modelId="{65790A07-3C2A-4CC4-855D-B93D7AC8D65F}" type="presParOf" srcId="{F3796957-973B-4EDD-A11E-46C473D95879}" destId="{6E384E24-FA1F-405A-9D59-0C882662A2AD}" srcOrd="6" destOrd="0" presId="urn:microsoft.com/office/officeart/2008/layout/VerticalCurvedList"/>
    <dgm:cxn modelId="{C186C329-BCAF-4D5E-AF00-9B5B7B5ECF79}" type="presParOf" srcId="{6E384E24-FA1F-405A-9D59-0C882662A2AD}" destId="{74136DBF-F913-462A-8164-F3F9D12BF0E7}" srcOrd="0" destOrd="0" presId="urn:microsoft.com/office/officeart/2008/layout/VerticalCurvedList"/>
    <dgm:cxn modelId="{D9BEC026-41E3-4565-83F7-A6AAC2E6A5EC}" type="presParOf" srcId="{F3796957-973B-4EDD-A11E-46C473D95879}" destId="{C6753FBD-9171-489B-B3A2-32DDA3E15076}" srcOrd="7" destOrd="0" presId="urn:microsoft.com/office/officeart/2008/layout/VerticalCurvedList"/>
    <dgm:cxn modelId="{35B4F6B8-85B4-4F35-843E-40A7C1CA8A64}" type="presParOf" srcId="{F3796957-973B-4EDD-A11E-46C473D95879}" destId="{E293354B-8721-48C2-B465-084392BD6452}" srcOrd="8" destOrd="0" presId="urn:microsoft.com/office/officeart/2008/layout/VerticalCurvedList"/>
    <dgm:cxn modelId="{E1DA1710-8B9B-416E-BC0E-E18A19AD9478}" type="presParOf" srcId="{E293354B-8721-48C2-B465-084392BD6452}" destId="{E6EF7A50-913F-46E6-BF10-A1BE1183EA2B}" srcOrd="0" destOrd="0" presId="urn:microsoft.com/office/officeart/2008/layout/VerticalCurvedList"/>
    <dgm:cxn modelId="{1284890E-F4AA-4926-9422-D55FD9939F5C}" type="presParOf" srcId="{F3796957-973B-4EDD-A11E-46C473D95879}" destId="{4082A37B-14E9-4B89-8CEB-4FD70A7652A7}" srcOrd="9" destOrd="0" presId="urn:microsoft.com/office/officeart/2008/layout/VerticalCurvedList"/>
    <dgm:cxn modelId="{199CD88E-787F-402B-8EAD-AC15145DF0C3}" type="presParOf" srcId="{F3796957-973B-4EDD-A11E-46C473D95879}" destId="{23224C6D-FF5F-457C-9063-2A91ED878B33}" srcOrd="10" destOrd="0" presId="urn:microsoft.com/office/officeart/2008/layout/VerticalCurvedList"/>
    <dgm:cxn modelId="{83361620-8202-4555-9CEE-F0280E987B54}" type="presParOf" srcId="{23224C6D-FF5F-457C-9063-2A91ED878B33}" destId="{3B185EA9-077E-4AE4-9D86-A840FFF220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EA0105-7A69-45E3-8653-AC2193B2AB2C}" type="doc">
      <dgm:prSet loTypeId="urn:microsoft.com/office/officeart/2005/8/layout/vList4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D592358E-4F0B-449A-B418-5A654C1125D7}">
      <dgm:prSet custT="1"/>
      <dgm:spPr/>
      <dgm:t>
        <a:bodyPr/>
        <a:lstStyle/>
        <a:p>
          <a:pPr algn="just"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No podrán clasificarse como confidenciales ante sus titulares.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E85D17-BBB7-4A64-8EBB-7FC2C736BA96}" type="parTrans" cxnId="{33E04C19-9F19-4949-BEA5-671069487025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B70B10-E236-4EF3-9AE3-0026C7C77A89}" type="sibTrans" cxnId="{33E04C19-9F19-4949-BEA5-671069487025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83551E-F095-401F-BA92-ABC7C032DD36}">
      <dgm:prSet custT="1"/>
      <dgm:spPr/>
      <dgm:t>
        <a:bodyPr/>
        <a:lstStyle/>
        <a:p>
          <a:pPr algn="just"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En caso una solicitud de acceso a la información donde se encuentren sus datos personales, los sujetos obligados deberán reconducir la solicitud y atenderla en términos de las leyes aplicables al ejercicio del derecho a la protección de datos personales, dando acceso a los datos previa acreditación de la identidad o personalidad del mismo.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CC6F2D-C14F-4BF7-9443-84954DCC403A}" type="parTrans" cxnId="{711DCCF4-70A3-400D-A687-BE360736DF0D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7AD6C4-C8F0-4950-8D97-E678DFBF02A3}" type="sibTrans" cxnId="{711DCCF4-70A3-400D-A687-BE360736DF0D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99ACE9-2EAA-4292-8604-7E95165ED917}">
      <dgm:prSet custT="1"/>
      <dgm:spPr/>
      <dgm:t>
        <a:bodyPr/>
        <a:lstStyle/>
        <a:p>
          <a:pPr algn="just"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En caso de que los documentos puestos a disposición del titular de los datos contengan además información pública, ésta no debe testarse.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2EC9DF-DDB6-4F64-98DD-B97938C56CB4}" type="parTrans" cxnId="{A6DBF07E-0F9C-45C2-9064-E2347D52E611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2570BC-3507-43DD-9097-42D3DE706667}" type="sibTrans" cxnId="{A6DBF07E-0F9C-45C2-9064-E2347D52E611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0C17C3-8AEE-4711-A579-AFF976D16C9C}">
      <dgm:prSet custT="1"/>
      <dgm:spPr/>
      <dgm:t>
        <a:bodyPr/>
        <a:lstStyle/>
        <a:p>
          <a:pPr algn="just"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Ante las solicitudes en las que se requieran datos personales de terceros que obren en una fuente de acceso público o en un registro público, los sujetos obligados en cumplimiento al principio de finalidad, deberán orientar al solicitante para que acuda a aquél en el que se encuentre la información y la obtenga mediante el procedimiento establecido.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2D31DA-C032-48E6-B031-E61BB77B16FB}" type="parTrans" cxnId="{A04FF00C-EE6A-42E1-9C2A-2AC092FB0E7B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049577-7ED4-4952-B1CE-9B97CABDC352}" type="sibTrans" cxnId="{A04FF00C-EE6A-42E1-9C2A-2AC092FB0E7B}">
      <dgm:prSet/>
      <dgm:spPr/>
      <dgm:t>
        <a:bodyPr/>
        <a:lstStyle/>
        <a:p>
          <a:pPr algn="just"/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79CB1A-BDA7-447C-94B8-83AED83B246E}" type="pres">
      <dgm:prSet presAssocID="{F8EA0105-7A69-45E3-8653-AC2193B2AB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FED6CA-D62A-4714-B5B2-CF68EB892E8A}" type="pres">
      <dgm:prSet presAssocID="{D592358E-4F0B-449A-B418-5A654C1125D7}" presName="comp" presStyleCnt="0"/>
      <dgm:spPr/>
      <dgm:t>
        <a:bodyPr/>
        <a:lstStyle/>
        <a:p>
          <a:endParaRPr lang="es-MX"/>
        </a:p>
      </dgm:t>
    </dgm:pt>
    <dgm:pt modelId="{B993735D-48A7-4D1A-99BB-A71C6E4DC00D}" type="pres">
      <dgm:prSet presAssocID="{D592358E-4F0B-449A-B418-5A654C1125D7}" presName="box" presStyleLbl="node1" presStyleIdx="0" presStyleCnt="4"/>
      <dgm:spPr/>
      <dgm:t>
        <a:bodyPr/>
        <a:lstStyle/>
        <a:p>
          <a:endParaRPr lang="es-MX"/>
        </a:p>
      </dgm:t>
    </dgm:pt>
    <dgm:pt modelId="{CAAA3D56-464A-484E-889D-B8FF5478D881}" type="pres">
      <dgm:prSet presAssocID="{D592358E-4F0B-449A-B418-5A654C1125D7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5CBC202-F3CF-4715-8456-E765B2BC12F4}" type="pres">
      <dgm:prSet presAssocID="{D592358E-4F0B-449A-B418-5A654C1125D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9CC91F-D3EF-48DF-8EE3-6866A6E49157}" type="pres">
      <dgm:prSet presAssocID="{DEB70B10-E236-4EF3-9AE3-0026C7C77A89}" presName="spacer" presStyleCnt="0"/>
      <dgm:spPr/>
      <dgm:t>
        <a:bodyPr/>
        <a:lstStyle/>
        <a:p>
          <a:endParaRPr lang="es-MX"/>
        </a:p>
      </dgm:t>
    </dgm:pt>
    <dgm:pt modelId="{4D24271C-D3D5-4FAC-A176-804909C9DE21}" type="pres">
      <dgm:prSet presAssocID="{8183551E-F095-401F-BA92-ABC7C032DD36}" presName="comp" presStyleCnt="0"/>
      <dgm:spPr/>
      <dgm:t>
        <a:bodyPr/>
        <a:lstStyle/>
        <a:p>
          <a:endParaRPr lang="es-MX"/>
        </a:p>
      </dgm:t>
    </dgm:pt>
    <dgm:pt modelId="{D8280918-280E-4047-B310-2B013A9BB78D}" type="pres">
      <dgm:prSet presAssocID="{8183551E-F095-401F-BA92-ABC7C032DD36}" presName="box" presStyleLbl="node1" presStyleIdx="1" presStyleCnt="4"/>
      <dgm:spPr/>
      <dgm:t>
        <a:bodyPr/>
        <a:lstStyle/>
        <a:p>
          <a:endParaRPr lang="es-MX"/>
        </a:p>
      </dgm:t>
    </dgm:pt>
    <dgm:pt modelId="{133B2EB7-4A76-4539-B41C-3B2CA1ED199C}" type="pres">
      <dgm:prSet presAssocID="{8183551E-F095-401F-BA92-ABC7C032DD36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CA5803B-907B-45AE-82C8-7378250E245C}" type="pres">
      <dgm:prSet presAssocID="{8183551E-F095-401F-BA92-ABC7C032DD3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ECE0D3-01E4-44B5-9C12-C6C5A359EDF5}" type="pres">
      <dgm:prSet presAssocID="{697AD6C4-C8F0-4950-8D97-E678DFBF02A3}" presName="spacer" presStyleCnt="0"/>
      <dgm:spPr/>
      <dgm:t>
        <a:bodyPr/>
        <a:lstStyle/>
        <a:p>
          <a:endParaRPr lang="es-MX"/>
        </a:p>
      </dgm:t>
    </dgm:pt>
    <dgm:pt modelId="{DFBB2354-AF5F-4687-9FBB-4A09F6F07468}" type="pres">
      <dgm:prSet presAssocID="{CC99ACE9-2EAA-4292-8604-7E95165ED917}" presName="comp" presStyleCnt="0"/>
      <dgm:spPr/>
      <dgm:t>
        <a:bodyPr/>
        <a:lstStyle/>
        <a:p>
          <a:endParaRPr lang="es-MX"/>
        </a:p>
      </dgm:t>
    </dgm:pt>
    <dgm:pt modelId="{6FFE15E7-B4D8-4975-953F-BF22BD681C8F}" type="pres">
      <dgm:prSet presAssocID="{CC99ACE9-2EAA-4292-8604-7E95165ED917}" presName="box" presStyleLbl="node1" presStyleIdx="2" presStyleCnt="4"/>
      <dgm:spPr/>
      <dgm:t>
        <a:bodyPr/>
        <a:lstStyle/>
        <a:p>
          <a:endParaRPr lang="es-MX"/>
        </a:p>
      </dgm:t>
    </dgm:pt>
    <dgm:pt modelId="{C44CF12A-9947-4BD4-B8C9-D4DC901E5386}" type="pres">
      <dgm:prSet presAssocID="{CC99ACE9-2EAA-4292-8604-7E95165ED917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0653B38-9EAF-4262-B02D-BF04782FEDDE}" type="pres">
      <dgm:prSet presAssocID="{CC99ACE9-2EAA-4292-8604-7E95165ED91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4A1E6C-B34C-452F-A123-B1ACC276D991}" type="pres">
      <dgm:prSet presAssocID="{B72570BC-3507-43DD-9097-42D3DE706667}" presName="spacer" presStyleCnt="0"/>
      <dgm:spPr/>
      <dgm:t>
        <a:bodyPr/>
        <a:lstStyle/>
        <a:p>
          <a:endParaRPr lang="es-MX"/>
        </a:p>
      </dgm:t>
    </dgm:pt>
    <dgm:pt modelId="{B47E2112-9DA3-4B01-8611-D8E55A9C5599}" type="pres">
      <dgm:prSet presAssocID="{9E0C17C3-8AEE-4711-A579-AFF976D16C9C}" presName="comp" presStyleCnt="0"/>
      <dgm:spPr/>
      <dgm:t>
        <a:bodyPr/>
        <a:lstStyle/>
        <a:p>
          <a:endParaRPr lang="es-MX"/>
        </a:p>
      </dgm:t>
    </dgm:pt>
    <dgm:pt modelId="{34A0CF59-5BEF-4693-BE1F-0E904597F292}" type="pres">
      <dgm:prSet presAssocID="{9E0C17C3-8AEE-4711-A579-AFF976D16C9C}" presName="box" presStyleLbl="node1" presStyleIdx="3" presStyleCnt="4" custLinFactNeighborX="1900" custLinFactNeighborY="252"/>
      <dgm:spPr/>
      <dgm:t>
        <a:bodyPr/>
        <a:lstStyle/>
        <a:p>
          <a:endParaRPr lang="es-MX"/>
        </a:p>
      </dgm:t>
    </dgm:pt>
    <dgm:pt modelId="{D801FC09-BEAA-4688-B5AA-A91954DF67CA}" type="pres">
      <dgm:prSet presAssocID="{9E0C17C3-8AEE-4711-A579-AFF976D16C9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DDE6D0E-1607-4458-9810-3D54DA472CD8}" type="pres">
      <dgm:prSet presAssocID="{9E0C17C3-8AEE-4711-A579-AFF976D16C9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113BA8-A494-481F-9137-2837066B817E}" type="presOf" srcId="{CC99ACE9-2EAA-4292-8604-7E95165ED917}" destId="{00653B38-9EAF-4262-B02D-BF04782FEDDE}" srcOrd="1" destOrd="0" presId="urn:microsoft.com/office/officeart/2005/8/layout/vList4"/>
    <dgm:cxn modelId="{BCDAEE27-39B8-43D2-9384-43C8D5D64655}" type="presOf" srcId="{CC99ACE9-2EAA-4292-8604-7E95165ED917}" destId="{6FFE15E7-B4D8-4975-953F-BF22BD681C8F}" srcOrd="0" destOrd="0" presId="urn:microsoft.com/office/officeart/2005/8/layout/vList4"/>
    <dgm:cxn modelId="{6BF19670-40E4-4395-AC9B-C56A829EFC48}" type="presOf" srcId="{9E0C17C3-8AEE-4711-A579-AFF976D16C9C}" destId="{3DDE6D0E-1607-4458-9810-3D54DA472CD8}" srcOrd="1" destOrd="0" presId="urn:microsoft.com/office/officeart/2005/8/layout/vList4"/>
    <dgm:cxn modelId="{DC6B7091-A1C7-4741-A2DB-87560FD3C3C3}" type="presOf" srcId="{9E0C17C3-8AEE-4711-A579-AFF976D16C9C}" destId="{34A0CF59-5BEF-4693-BE1F-0E904597F292}" srcOrd="0" destOrd="0" presId="urn:microsoft.com/office/officeart/2005/8/layout/vList4"/>
    <dgm:cxn modelId="{A6DBF07E-0F9C-45C2-9064-E2347D52E611}" srcId="{F8EA0105-7A69-45E3-8653-AC2193B2AB2C}" destId="{CC99ACE9-2EAA-4292-8604-7E95165ED917}" srcOrd="2" destOrd="0" parTransId="{8F2EC9DF-DDB6-4F64-98DD-B97938C56CB4}" sibTransId="{B72570BC-3507-43DD-9097-42D3DE706667}"/>
    <dgm:cxn modelId="{33E04C19-9F19-4949-BEA5-671069487025}" srcId="{F8EA0105-7A69-45E3-8653-AC2193B2AB2C}" destId="{D592358E-4F0B-449A-B418-5A654C1125D7}" srcOrd="0" destOrd="0" parTransId="{F0E85D17-BBB7-4A64-8EBB-7FC2C736BA96}" sibTransId="{DEB70B10-E236-4EF3-9AE3-0026C7C77A89}"/>
    <dgm:cxn modelId="{BC238917-FE04-476E-AD9D-B61D4F0DA566}" type="presOf" srcId="{8183551E-F095-401F-BA92-ABC7C032DD36}" destId="{D8280918-280E-4047-B310-2B013A9BB78D}" srcOrd="0" destOrd="0" presId="urn:microsoft.com/office/officeart/2005/8/layout/vList4"/>
    <dgm:cxn modelId="{944F56A0-3351-4F11-8FB5-FF8C00841249}" type="presOf" srcId="{D592358E-4F0B-449A-B418-5A654C1125D7}" destId="{45CBC202-F3CF-4715-8456-E765B2BC12F4}" srcOrd="1" destOrd="0" presId="urn:microsoft.com/office/officeart/2005/8/layout/vList4"/>
    <dgm:cxn modelId="{2DA2FF75-4D5B-419B-B327-6845E1E88351}" type="presOf" srcId="{8183551E-F095-401F-BA92-ABC7C032DD36}" destId="{4CA5803B-907B-45AE-82C8-7378250E245C}" srcOrd="1" destOrd="0" presId="urn:microsoft.com/office/officeart/2005/8/layout/vList4"/>
    <dgm:cxn modelId="{A04FF00C-EE6A-42E1-9C2A-2AC092FB0E7B}" srcId="{F8EA0105-7A69-45E3-8653-AC2193B2AB2C}" destId="{9E0C17C3-8AEE-4711-A579-AFF976D16C9C}" srcOrd="3" destOrd="0" parTransId="{B42D31DA-C032-48E6-B031-E61BB77B16FB}" sibTransId="{80049577-7ED4-4952-B1CE-9B97CABDC352}"/>
    <dgm:cxn modelId="{711DCCF4-70A3-400D-A687-BE360736DF0D}" srcId="{F8EA0105-7A69-45E3-8653-AC2193B2AB2C}" destId="{8183551E-F095-401F-BA92-ABC7C032DD36}" srcOrd="1" destOrd="0" parTransId="{C2CC6F2D-C14F-4BF7-9443-84954DCC403A}" sibTransId="{697AD6C4-C8F0-4950-8D97-E678DFBF02A3}"/>
    <dgm:cxn modelId="{468C3189-1CF3-4B9B-AE85-9A7D79C1F760}" type="presOf" srcId="{F8EA0105-7A69-45E3-8653-AC2193B2AB2C}" destId="{5279CB1A-BDA7-447C-94B8-83AED83B246E}" srcOrd="0" destOrd="0" presId="urn:microsoft.com/office/officeart/2005/8/layout/vList4"/>
    <dgm:cxn modelId="{744D275D-2FA7-428E-AC30-1D9FA9BAB4D3}" type="presOf" srcId="{D592358E-4F0B-449A-B418-5A654C1125D7}" destId="{B993735D-48A7-4D1A-99BB-A71C6E4DC00D}" srcOrd="0" destOrd="0" presId="urn:microsoft.com/office/officeart/2005/8/layout/vList4"/>
    <dgm:cxn modelId="{2FCF544D-032A-45F8-9342-5DB80817F14E}" type="presParOf" srcId="{5279CB1A-BDA7-447C-94B8-83AED83B246E}" destId="{21FED6CA-D62A-4714-B5B2-CF68EB892E8A}" srcOrd="0" destOrd="0" presId="urn:microsoft.com/office/officeart/2005/8/layout/vList4"/>
    <dgm:cxn modelId="{BB472F42-3313-4A11-A094-B31A51548252}" type="presParOf" srcId="{21FED6CA-D62A-4714-B5B2-CF68EB892E8A}" destId="{B993735D-48A7-4D1A-99BB-A71C6E4DC00D}" srcOrd="0" destOrd="0" presId="urn:microsoft.com/office/officeart/2005/8/layout/vList4"/>
    <dgm:cxn modelId="{E1E46C56-4A7A-4D43-9490-3012760F0BDA}" type="presParOf" srcId="{21FED6CA-D62A-4714-B5B2-CF68EB892E8A}" destId="{CAAA3D56-464A-484E-889D-B8FF5478D881}" srcOrd="1" destOrd="0" presId="urn:microsoft.com/office/officeart/2005/8/layout/vList4"/>
    <dgm:cxn modelId="{4032CA13-4280-4941-A26D-738EF6D0D101}" type="presParOf" srcId="{21FED6CA-D62A-4714-B5B2-CF68EB892E8A}" destId="{45CBC202-F3CF-4715-8456-E765B2BC12F4}" srcOrd="2" destOrd="0" presId="urn:microsoft.com/office/officeart/2005/8/layout/vList4"/>
    <dgm:cxn modelId="{F467762F-B130-4172-922C-68130656BD92}" type="presParOf" srcId="{5279CB1A-BDA7-447C-94B8-83AED83B246E}" destId="{D19CC91F-D3EF-48DF-8EE3-6866A6E49157}" srcOrd="1" destOrd="0" presId="urn:microsoft.com/office/officeart/2005/8/layout/vList4"/>
    <dgm:cxn modelId="{6FC328E9-C44E-49BA-A846-C211E1FFA420}" type="presParOf" srcId="{5279CB1A-BDA7-447C-94B8-83AED83B246E}" destId="{4D24271C-D3D5-4FAC-A176-804909C9DE21}" srcOrd="2" destOrd="0" presId="urn:microsoft.com/office/officeart/2005/8/layout/vList4"/>
    <dgm:cxn modelId="{C4C3BF5E-8A18-4F1C-A916-B60AC6E9F894}" type="presParOf" srcId="{4D24271C-D3D5-4FAC-A176-804909C9DE21}" destId="{D8280918-280E-4047-B310-2B013A9BB78D}" srcOrd="0" destOrd="0" presId="urn:microsoft.com/office/officeart/2005/8/layout/vList4"/>
    <dgm:cxn modelId="{1E036203-FD06-4061-B148-64E59DF40D34}" type="presParOf" srcId="{4D24271C-D3D5-4FAC-A176-804909C9DE21}" destId="{133B2EB7-4A76-4539-B41C-3B2CA1ED199C}" srcOrd="1" destOrd="0" presId="urn:microsoft.com/office/officeart/2005/8/layout/vList4"/>
    <dgm:cxn modelId="{0B739BF4-EA1D-41ED-8695-F468B08EC5F1}" type="presParOf" srcId="{4D24271C-D3D5-4FAC-A176-804909C9DE21}" destId="{4CA5803B-907B-45AE-82C8-7378250E245C}" srcOrd="2" destOrd="0" presId="urn:microsoft.com/office/officeart/2005/8/layout/vList4"/>
    <dgm:cxn modelId="{0E3273D3-0EEF-4647-99DB-DA85316A762D}" type="presParOf" srcId="{5279CB1A-BDA7-447C-94B8-83AED83B246E}" destId="{18ECE0D3-01E4-44B5-9C12-C6C5A359EDF5}" srcOrd="3" destOrd="0" presId="urn:microsoft.com/office/officeart/2005/8/layout/vList4"/>
    <dgm:cxn modelId="{066998E2-A5C5-46F6-89D4-1FF03E12FC4E}" type="presParOf" srcId="{5279CB1A-BDA7-447C-94B8-83AED83B246E}" destId="{DFBB2354-AF5F-4687-9FBB-4A09F6F07468}" srcOrd="4" destOrd="0" presId="urn:microsoft.com/office/officeart/2005/8/layout/vList4"/>
    <dgm:cxn modelId="{F5559D48-1DF8-4424-A8AC-B17282271EA6}" type="presParOf" srcId="{DFBB2354-AF5F-4687-9FBB-4A09F6F07468}" destId="{6FFE15E7-B4D8-4975-953F-BF22BD681C8F}" srcOrd="0" destOrd="0" presId="urn:microsoft.com/office/officeart/2005/8/layout/vList4"/>
    <dgm:cxn modelId="{A03441C5-2727-4C65-8D45-52FB8B7705D5}" type="presParOf" srcId="{DFBB2354-AF5F-4687-9FBB-4A09F6F07468}" destId="{C44CF12A-9947-4BD4-B8C9-D4DC901E5386}" srcOrd="1" destOrd="0" presId="urn:microsoft.com/office/officeart/2005/8/layout/vList4"/>
    <dgm:cxn modelId="{1CBFE49B-2487-45BF-A114-9C2371619A08}" type="presParOf" srcId="{DFBB2354-AF5F-4687-9FBB-4A09F6F07468}" destId="{00653B38-9EAF-4262-B02D-BF04782FEDDE}" srcOrd="2" destOrd="0" presId="urn:microsoft.com/office/officeart/2005/8/layout/vList4"/>
    <dgm:cxn modelId="{29980B40-4461-4719-8836-9523F77E0E1F}" type="presParOf" srcId="{5279CB1A-BDA7-447C-94B8-83AED83B246E}" destId="{084A1E6C-B34C-452F-A123-B1ACC276D991}" srcOrd="5" destOrd="0" presId="urn:microsoft.com/office/officeart/2005/8/layout/vList4"/>
    <dgm:cxn modelId="{DB338AE5-CFF1-4374-A1C0-359C1FE3A441}" type="presParOf" srcId="{5279CB1A-BDA7-447C-94B8-83AED83B246E}" destId="{B47E2112-9DA3-4B01-8611-D8E55A9C5599}" srcOrd="6" destOrd="0" presId="urn:microsoft.com/office/officeart/2005/8/layout/vList4"/>
    <dgm:cxn modelId="{A764078A-7F63-4582-9883-00DF9B8FF9B3}" type="presParOf" srcId="{B47E2112-9DA3-4B01-8611-D8E55A9C5599}" destId="{34A0CF59-5BEF-4693-BE1F-0E904597F292}" srcOrd="0" destOrd="0" presId="urn:microsoft.com/office/officeart/2005/8/layout/vList4"/>
    <dgm:cxn modelId="{5D4092C2-92D7-4511-A433-870E9A074B4E}" type="presParOf" srcId="{B47E2112-9DA3-4B01-8611-D8E55A9C5599}" destId="{D801FC09-BEAA-4688-B5AA-A91954DF67CA}" srcOrd="1" destOrd="0" presId="urn:microsoft.com/office/officeart/2005/8/layout/vList4"/>
    <dgm:cxn modelId="{DB9292CD-A332-43FE-85A3-09563141E0ED}" type="presParOf" srcId="{B47E2112-9DA3-4B01-8611-D8E55A9C5599}" destId="{3DDE6D0E-1607-4458-9810-3D54DA472C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C3FA2D-E059-4139-9160-168F9B3E490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58046A2-0C61-48DB-B0F7-04BA46344730}">
      <dgm:prSet custT="1"/>
      <dgm:spPr/>
      <dgm:t>
        <a:bodyPr/>
        <a:lstStyle/>
        <a:p>
          <a:pPr algn="just"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Intervención de una institución de crédito realizando alguna de las operaciones referidas en la Ley de Instituciones de Crédito.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422912-F688-4984-BFBE-53A68E5971A9}" type="parTrans" cxnId="{5F38A66F-071B-4679-A184-5C9477F876B4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961E19-E9A6-4A46-BA38-20AF55994B62}" type="sibTrans" cxnId="{5F38A66F-071B-4679-A184-5C9477F876B4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9F16E2-8958-4AFC-9A61-15FB7CE7B9A9}">
      <dgm:prSet custT="1"/>
      <dgm:spPr/>
      <dgm:t>
        <a:bodyPr/>
        <a:lstStyle/>
        <a:p>
          <a:pPr algn="just"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Datos o información que se obtenga o genere con motivo de la celebración de dichas operaciones.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11F3C2-C9B1-4051-919A-0FBF11C0FE89}" type="parTrans" cxnId="{CF2B3F06-E8AB-498B-AFE0-5FEB6E2CC4BB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D510EE-DA1F-4028-AB5A-4106E304864A}" type="sibTrans" cxnId="{CF2B3F06-E8AB-498B-AFE0-5FEB6E2CC4BB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C755AF-DC50-4CF6-B01D-9E9F967974AF}">
      <dgm:prSet custT="1"/>
      <dgm:spPr/>
      <dgm:t>
        <a:bodyPr/>
        <a:lstStyle/>
        <a:p>
          <a:pPr algn="just"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Que la información es requerida por una persona diversa al depositante, deudor, titular, beneficiario, fideicomitente, fideicomisario, comitente o mandante, a los representantes legales o a quienes tengan otorgado poder para disponer de la cuenta o para intervenir en la operación o servicio.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359904-7287-4489-BDA1-95D9D59B282B}" type="parTrans" cxnId="{F4D6ED10-A8D1-4333-B1C1-61C271B22780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CFC062-6FF8-4FD7-8EC7-2238EF3D1F2E}" type="sibTrans" cxnId="{F4D6ED10-A8D1-4333-B1C1-61C271B22780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15EC78-5C76-42C7-A08C-922C0D7F798B}">
      <dgm:prSet custT="1"/>
      <dgm:spPr/>
      <dgm:t>
        <a:bodyPr/>
        <a:lstStyle/>
        <a:p>
          <a:pPr algn="just"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Que la titularidad corresponda a particulares, sujetos de derecho internacional o a sujetos obligados cuando no involucren el ejercicio de recursos públicos.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F4BD65-C607-47F2-8A3E-BB35CE2257CA}" type="parTrans" cxnId="{33854B70-1ACC-4C48-832C-44EE4308D087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1AA503-E469-4240-A13B-9741D6CA8933}" type="sibTrans" cxnId="{33854B70-1ACC-4C48-832C-44EE4308D087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EE553-93DB-45C3-9C8A-D8A79223190C}" type="pres">
      <dgm:prSet presAssocID="{D4C3FA2D-E059-4139-9160-168F9B3E49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904E62E-EE0D-4747-9A27-8E565C78CE2D}" type="pres">
      <dgm:prSet presAssocID="{D4C3FA2D-E059-4139-9160-168F9B3E490B}" presName="Name1" presStyleCnt="0"/>
      <dgm:spPr/>
      <dgm:t>
        <a:bodyPr/>
        <a:lstStyle/>
        <a:p>
          <a:endParaRPr lang="es-MX"/>
        </a:p>
      </dgm:t>
    </dgm:pt>
    <dgm:pt modelId="{3436BCD1-3270-48A6-BF3D-285493C4BA48}" type="pres">
      <dgm:prSet presAssocID="{D4C3FA2D-E059-4139-9160-168F9B3E490B}" presName="cycle" presStyleCnt="0"/>
      <dgm:spPr/>
      <dgm:t>
        <a:bodyPr/>
        <a:lstStyle/>
        <a:p>
          <a:endParaRPr lang="es-MX"/>
        </a:p>
      </dgm:t>
    </dgm:pt>
    <dgm:pt modelId="{22214671-8E9D-4136-88E3-0AC5E52298C4}" type="pres">
      <dgm:prSet presAssocID="{D4C3FA2D-E059-4139-9160-168F9B3E490B}" presName="srcNode" presStyleLbl="node1" presStyleIdx="0" presStyleCnt="4"/>
      <dgm:spPr/>
      <dgm:t>
        <a:bodyPr/>
        <a:lstStyle/>
        <a:p>
          <a:endParaRPr lang="es-MX"/>
        </a:p>
      </dgm:t>
    </dgm:pt>
    <dgm:pt modelId="{24C70C47-F302-4E75-8382-0F5695613CF0}" type="pres">
      <dgm:prSet presAssocID="{D4C3FA2D-E059-4139-9160-168F9B3E490B}" presName="conn" presStyleLbl="parChTrans1D2" presStyleIdx="0" presStyleCnt="1"/>
      <dgm:spPr/>
      <dgm:t>
        <a:bodyPr/>
        <a:lstStyle/>
        <a:p>
          <a:endParaRPr lang="es-MX"/>
        </a:p>
      </dgm:t>
    </dgm:pt>
    <dgm:pt modelId="{B2CC5C48-35D6-451E-B8D4-FD4BD848D3F2}" type="pres">
      <dgm:prSet presAssocID="{D4C3FA2D-E059-4139-9160-168F9B3E490B}" presName="extraNode" presStyleLbl="node1" presStyleIdx="0" presStyleCnt="4"/>
      <dgm:spPr/>
      <dgm:t>
        <a:bodyPr/>
        <a:lstStyle/>
        <a:p>
          <a:endParaRPr lang="es-MX"/>
        </a:p>
      </dgm:t>
    </dgm:pt>
    <dgm:pt modelId="{E789FDB2-9C14-494F-BC3C-E98079ED2F58}" type="pres">
      <dgm:prSet presAssocID="{D4C3FA2D-E059-4139-9160-168F9B3E490B}" presName="dstNode" presStyleLbl="node1" presStyleIdx="0" presStyleCnt="4"/>
      <dgm:spPr/>
      <dgm:t>
        <a:bodyPr/>
        <a:lstStyle/>
        <a:p>
          <a:endParaRPr lang="es-MX"/>
        </a:p>
      </dgm:t>
    </dgm:pt>
    <dgm:pt modelId="{05A76457-EB19-4F02-9061-14F812702DF0}" type="pres">
      <dgm:prSet presAssocID="{F58046A2-0C61-48DB-B0F7-04BA4634473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61A7A0-F846-41F6-A79F-8A5ECDFD47DA}" type="pres">
      <dgm:prSet presAssocID="{F58046A2-0C61-48DB-B0F7-04BA46344730}" presName="accent_1" presStyleCnt="0"/>
      <dgm:spPr/>
      <dgm:t>
        <a:bodyPr/>
        <a:lstStyle/>
        <a:p>
          <a:endParaRPr lang="es-MX"/>
        </a:p>
      </dgm:t>
    </dgm:pt>
    <dgm:pt modelId="{ED14C27B-985B-45E2-B77E-E05BF4BA265B}" type="pres">
      <dgm:prSet presAssocID="{F58046A2-0C61-48DB-B0F7-04BA46344730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9E1EFD39-C563-484C-A996-43244745CA43}" type="pres">
      <dgm:prSet presAssocID="{8A9F16E2-8958-4AFC-9A61-15FB7CE7B9A9}" presName="text_2" presStyleLbl="node1" presStyleIdx="1" presStyleCnt="4" custLinFactNeighborY="-17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02A4B8-DF40-4448-BAE7-59837A0A9ED5}" type="pres">
      <dgm:prSet presAssocID="{8A9F16E2-8958-4AFC-9A61-15FB7CE7B9A9}" presName="accent_2" presStyleCnt="0"/>
      <dgm:spPr/>
      <dgm:t>
        <a:bodyPr/>
        <a:lstStyle/>
        <a:p>
          <a:endParaRPr lang="es-MX"/>
        </a:p>
      </dgm:t>
    </dgm:pt>
    <dgm:pt modelId="{F21A6D76-8389-420D-89F6-A8F12E1F6817}" type="pres">
      <dgm:prSet presAssocID="{8A9F16E2-8958-4AFC-9A61-15FB7CE7B9A9}" presName="accentRepeatNode" presStyleLbl="solidFgAcc1" presStyleIdx="1" presStyleCnt="4" custLinFactNeighborY="-10920"/>
      <dgm:spPr/>
      <dgm:t>
        <a:bodyPr/>
        <a:lstStyle/>
        <a:p>
          <a:endParaRPr lang="es-MX"/>
        </a:p>
      </dgm:t>
    </dgm:pt>
    <dgm:pt modelId="{87C83D64-A6F1-4B19-AF62-0262C64CC3DE}" type="pres">
      <dgm:prSet presAssocID="{DAC755AF-DC50-4CF6-B01D-9E9F967974AF}" presName="text_3" presStyleLbl="node1" presStyleIdx="2" presStyleCnt="4" custScaleX="97631" custScaleY="185854" custLinFactNeighborX="740" custLinFactNeighborY="-34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C6E9AD-18F8-4F34-ADB4-A52B34D0A158}" type="pres">
      <dgm:prSet presAssocID="{DAC755AF-DC50-4CF6-B01D-9E9F967974AF}" presName="accent_3" presStyleCnt="0"/>
      <dgm:spPr/>
      <dgm:t>
        <a:bodyPr/>
        <a:lstStyle/>
        <a:p>
          <a:endParaRPr lang="es-MX"/>
        </a:p>
      </dgm:t>
    </dgm:pt>
    <dgm:pt modelId="{095FE200-4848-47FB-B985-3CB184F08A47}" type="pres">
      <dgm:prSet presAssocID="{DAC755AF-DC50-4CF6-B01D-9E9F967974AF}" presName="accentRepeatNode" presStyleLbl="solidFgAcc1" presStyleIdx="2" presStyleCnt="4" custLinFactNeighborY="-2730"/>
      <dgm:spPr/>
      <dgm:t>
        <a:bodyPr/>
        <a:lstStyle/>
        <a:p>
          <a:endParaRPr lang="es-MX"/>
        </a:p>
      </dgm:t>
    </dgm:pt>
    <dgm:pt modelId="{41BFA621-ED33-4C6E-9C60-A323ADF0CD20}" type="pres">
      <dgm:prSet presAssocID="{2B15EC78-5C76-42C7-A08C-922C0D7F798B}" presName="text_4" presStyleLbl="node1" presStyleIdx="3" presStyleCnt="4" custScaleY="128292" custLinFactNeighborY="153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BC6173-3384-4650-A9B3-D98BE0F25E62}" type="pres">
      <dgm:prSet presAssocID="{2B15EC78-5C76-42C7-A08C-922C0D7F798B}" presName="accent_4" presStyleCnt="0"/>
      <dgm:spPr/>
      <dgm:t>
        <a:bodyPr/>
        <a:lstStyle/>
        <a:p>
          <a:endParaRPr lang="es-MX"/>
        </a:p>
      </dgm:t>
    </dgm:pt>
    <dgm:pt modelId="{6BEAC2EE-7F4F-4E59-BFD7-5AB1D48ACF3F}" type="pres">
      <dgm:prSet presAssocID="{2B15EC78-5C76-42C7-A08C-922C0D7F798B}" presName="accentRepeatNode" presStyleLbl="solidFgAcc1" presStyleIdx="3" presStyleCnt="4" custLinFactNeighborY="12285"/>
      <dgm:spPr/>
      <dgm:t>
        <a:bodyPr/>
        <a:lstStyle/>
        <a:p>
          <a:endParaRPr lang="es-MX"/>
        </a:p>
      </dgm:t>
    </dgm:pt>
  </dgm:ptLst>
  <dgm:cxnLst>
    <dgm:cxn modelId="{33854B70-1ACC-4C48-832C-44EE4308D087}" srcId="{D4C3FA2D-E059-4139-9160-168F9B3E490B}" destId="{2B15EC78-5C76-42C7-A08C-922C0D7F798B}" srcOrd="3" destOrd="0" parTransId="{5CF4BD65-C607-47F2-8A3E-BB35CE2257CA}" sibTransId="{8C1AA503-E469-4240-A13B-9741D6CA8933}"/>
    <dgm:cxn modelId="{C46845B1-FFCE-4A27-A558-C89412B82A35}" type="presOf" srcId="{8A9F16E2-8958-4AFC-9A61-15FB7CE7B9A9}" destId="{9E1EFD39-C563-484C-A996-43244745CA43}" srcOrd="0" destOrd="0" presId="urn:microsoft.com/office/officeart/2008/layout/VerticalCurvedList"/>
    <dgm:cxn modelId="{04ABA3F6-5E08-4079-A992-745BDDBFAC80}" type="presOf" srcId="{F58046A2-0C61-48DB-B0F7-04BA46344730}" destId="{05A76457-EB19-4F02-9061-14F812702DF0}" srcOrd="0" destOrd="0" presId="urn:microsoft.com/office/officeart/2008/layout/VerticalCurvedList"/>
    <dgm:cxn modelId="{AD8085CF-E233-4B53-B890-EEFB298EF420}" type="presOf" srcId="{93961E19-E9A6-4A46-BA38-20AF55994B62}" destId="{24C70C47-F302-4E75-8382-0F5695613CF0}" srcOrd="0" destOrd="0" presId="urn:microsoft.com/office/officeart/2008/layout/VerticalCurvedList"/>
    <dgm:cxn modelId="{BCD379BB-C8C1-4D86-9612-E6A0D42DA595}" type="presOf" srcId="{D4C3FA2D-E059-4139-9160-168F9B3E490B}" destId="{A15EE553-93DB-45C3-9C8A-D8A79223190C}" srcOrd="0" destOrd="0" presId="urn:microsoft.com/office/officeart/2008/layout/VerticalCurvedList"/>
    <dgm:cxn modelId="{5F38A66F-071B-4679-A184-5C9477F876B4}" srcId="{D4C3FA2D-E059-4139-9160-168F9B3E490B}" destId="{F58046A2-0C61-48DB-B0F7-04BA46344730}" srcOrd="0" destOrd="0" parTransId="{A7422912-F688-4984-BFBE-53A68E5971A9}" sibTransId="{93961E19-E9A6-4A46-BA38-20AF55994B62}"/>
    <dgm:cxn modelId="{CF2B3F06-E8AB-498B-AFE0-5FEB6E2CC4BB}" srcId="{D4C3FA2D-E059-4139-9160-168F9B3E490B}" destId="{8A9F16E2-8958-4AFC-9A61-15FB7CE7B9A9}" srcOrd="1" destOrd="0" parTransId="{F911F3C2-C9B1-4051-919A-0FBF11C0FE89}" sibTransId="{B3D510EE-DA1F-4028-AB5A-4106E304864A}"/>
    <dgm:cxn modelId="{18A16E3C-3216-4A6B-B171-9B76E087C165}" type="presOf" srcId="{2B15EC78-5C76-42C7-A08C-922C0D7F798B}" destId="{41BFA621-ED33-4C6E-9C60-A323ADF0CD20}" srcOrd="0" destOrd="0" presId="urn:microsoft.com/office/officeart/2008/layout/VerticalCurvedList"/>
    <dgm:cxn modelId="{F4D6ED10-A8D1-4333-B1C1-61C271B22780}" srcId="{D4C3FA2D-E059-4139-9160-168F9B3E490B}" destId="{DAC755AF-DC50-4CF6-B01D-9E9F967974AF}" srcOrd="2" destOrd="0" parTransId="{7F359904-7287-4489-BDA1-95D9D59B282B}" sibTransId="{11CFC062-6FF8-4FD7-8EC7-2238EF3D1F2E}"/>
    <dgm:cxn modelId="{028482AC-AC07-48CA-B1B1-46DAC3F9B8AC}" type="presOf" srcId="{DAC755AF-DC50-4CF6-B01D-9E9F967974AF}" destId="{87C83D64-A6F1-4B19-AF62-0262C64CC3DE}" srcOrd="0" destOrd="0" presId="urn:microsoft.com/office/officeart/2008/layout/VerticalCurvedList"/>
    <dgm:cxn modelId="{C295FDAE-0B7E-4C55-BAFA-D02755DF3306}" type="presParOf" srcId="{A15EE553-93DB-45C3-9C8A-D8A79223190C}" destId="{4904E62E-EE0D-4747-9A27-8E565C78CE2D}" srcOrd="0" destOrd="0" presId="urn:microsoft.com/office/officeart/2008/layout/VerticalCurvedList"/>
    <dgm:cxn modelId="{73D414C3-5F1E-4454-BD22-9DAF1FD1F308}" type="presParOf" srcId="{4904E62E-EE0D-4747-9A27-8E565C78CE2D}" destId="{3436BCD1-3270-48A6-BF3D-285493C4BA48}" srcOrd="0" destOrd="0" presId="urn:microsoft.com/office/officeart/2008/layout/VerticalCurvedList"/>
    <dgm:cxn modelId="{3F5F5A98-60AA-4EB5-A453-269B185F3B51}" type="presParOf" srcId="{3436BCD1-3270-48A6-BF3D-285493C4BA48}" destId="{22214671-8E9D-4136-88E3-0AC5E52298C4}" srcOrd="0" destOrd="0" presId="urn:microsoft.com/office/officeart/2008/layout/VerticalCurvedList"/>
    <dgm:cxn modelId="{D8D27633-BB72-4EB7-8164-E5981564B164}" type="presParOf" srcId="{3436BCD1-3270-48A6-BF3D-285493C4BA48}" destId="{24C70C47-F302-4E75-8382-0F5695613CF0}" srcOrd="1" destOrd="0" presId="urn:microsoft.com/office/officeart/2008/layout/VerticalCurvedList"/>
    <dgm:cxn modelId="{BCC17922-43C2-4597-826B-D4D36E30CC42}" type="presParOf" srcId="{3436BCD1-3270-48A6-BF3D-285493C4BA48}" destId="{B2CC5C48-35D6-451E-B8D4-FD4BD848D3F2}" srcOrd="2" destOrd="0" presId="urn:microsoft.com/office/officeart/2008/layout/VerticalCurvedList"/>
    <dgm:cxn modelId="{070E6B25-6DAD-42CE-A31D-09B6FB01FB5F}" type="presParOf" srcId="{3436BCD1-3270-48A6-BF3D-285493C4BA48}" destId="{E789FDB2-9C14-494F-BC3C-E98079ED2F58}" srcOrd="3" destOrd="0" presId="urn:microsoft.com/office/officeart/2008/layout/VerticalCurvedList"/>
    <dgm:cxn modelId="{413127DA-DD9E-4561-B762-27D8D98D0645}" type="presParOf" srcId="{4904E62E-EE0D-4747-9A27-8E565C78CE2D}" destId="{05A76457-EB19-4F02-9061-14F812702DF0}" srcOrd="1" destOrd="0" presId="urn:microsoft.com/office/officeart/2008/layout/VerticalCurvedList"/>
    <dgm:cxn modelId="{E6C6B4AF-266E-4BAE-B13F-776A97D500BC}" type="presParOf" srcId="{4904E62E-EE0D-4747-9A27-8E565C78CE2D}" destId="{7161A7A0-F846-41F6-A79F-8A5ECDFD47DA}" srcOrd="2" destOrd="0" presId="urn:microsoft.com/office/officeart/2008/layout/VerticalCurvedList"/>
    <dgm:cxn modelId="{D259F635-8C61-467B-95CB-87BFAA4AFF5F}" type="presParOf" srcId="{7161A7A0-F846-41F6-A79F-8A5ECDFD47DA}" destId="{ED14C27B-985B-45E2-B77E-E05BF4BA265B}" srcOrd="0" destOrd="0" presId="urn:microsoft.com/office/officeart/2008/layout/VerticalCurvedList"/>
    <dgm:cxn modelId="{B8678F1D-0202-4B6A-A195-0A39EAA7FB49}" type="presParOf" srcId="{4904E62E-EE0D-4747-9A27-8E565C78CE2D}" destId="{9E1EFD39-C563-484C-A996-43244745CA43}" srcOrd="3" destOrd="0" presId="urn:microsoft.com/office/officeart/2008/layout/VerticalCurvedList"/>
    <dgm:cxn modelId="{599D3142-AE8B-41D6-9C65-ED5BAB82B5FC}" type="presParOf" srcId="{4904E62E-EE0D-4747-9A27-8E565C78CE2D}" destId="{3002A4B8-DF40-4448-BAE7-59837A0A9ED5}" srcOrd="4" destOrd="0" presId="urn:microsoft.com/office/officeart/2008/layout/VerticalCurvedList"/>
    <dgm:cxn modelId="{21EEA866-31A1-4BA2-BC2A-11978853521F}" type="presParOf" srcId="{3002A4B8-DF40-4448-BAE7-59837A0A9ED5}" destId="{F21A6D76-8389-420D-89F6-A8F12E1F6817}" srcOrd="0" destOrd="0" presId="urn:microsoft.com/office/officeart/2008/layout/VerticalCurvedList"/>
    <dgm:cxn modelId="{8AF993FF-566B-4398-AAB0-B597C574E735}" type="presParOf" srcId="{4904E62E-EE0D-4747-9A27-8E565C78CE2D}" destId="{87C83D64-A6F1-4B19-AF62-0262C64CC3DE}" srcOrd="5" destOrd="0" presId="urn:microsoft.com/office/officeart/2008/layout/VerticalCurvedList"/>
    <dgm:cxn modelId="{AC17CBA8-48FE-43F1-9143-371DCB56BDE6}" type="presParOf" srcId="{4904E62E-EE0D-4747-9A27-8E565C78CE2D}" destId="{DFC6E9AD-18F8-4F34-ADB4-A52B34D0A158}" srcOrd="6" destOrd="0" presId="urn:microsoft.com/office/officeart/2008/layout/VerticalCurvedList"/>
    <dgm:cxn modelId="{EEEF7610-414D-4937-9B65-C869F7EC0624}" type="presParOf" srcId="{DFC6E9AD-18F8-4F34-ADB4-A52B34D0A158}" destId="{095FE200-4848-47FB-B985-3CB184F08A47}" srcOrd="0" destOrd="0" presId="urn:microsoft.com/office/officeart/2008/layout/VerticalCurvedList"/>
    <dgm:cxn modelId="{DD1E4507-A0D6-43E7-8198-67E1A31A39D7}" type="presParOf" srcId="{4904E62E-EE0D-4747-9A27-8E565C78CE2D}" destId="{41BFA621-ED33-4C6E-9C60-A323ADF0CD20}" srcOrd="7" destOrd="0" presId="urn:microsoft.com/office/officeart/2008/layout/VerticalCurvedList"/>
    <dgm:cxn modelId="{AFF04F12-0240-4447-A787-5EF4E6EBA6D7}" type="presParOf" srcId="{4904E62E-EE0D-4747-9A27-8E565C78CE2D}" destId="{FABC6173-3384-4650-A9B3-D98BE0F25E62}" srcOrd="8" destOrd="0" presId="urn:microsoft.com/office/officeart/2008/layout/VerticalCurvedList"/>
    <dgm:cxn modelId="{D7AA354D-90F5-49C5-A09B-B17E68CDB664}" type="presParOf" srcId="{FABC6173-3384-4650-A9B3-D98BE0F25E62}" destId="{6BEAC2EE-7F4F-4E59-BFD7-5AB1D48AC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8283B5-10DD-41E0-9FC6-3E7852150500}" type="doc">
      <dgm:prSet loTypeId="urn:microsoft.com/office/officeart/2005/8/layout/hList6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A09CC295-14FA-4010-8F2D-0A05EBAA8CCE}">
      <dgm:prSet custT="1"/>
      <dgm:spPr/>
      <dgm:t>
        <a:bodyPr/>
        <a:lstStyle/>
        <a:p>
          <a:pPr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generada con motivo de actividades industriales o comerciales de su titular, en términos de lo dispuesto en la Ley de Propiedad Industrial.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4A17D1-F27A-4CAC-BFE2-21D494D6F1DA}" type="parTrans" cxnId="{E8DB3AF1-6AD6-42EE-BFBA-879214ECD7B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ABCD64-0093-4C07-9622-DDEE0BBF610F}" type="sibTrans" cxnId="{E8DB3AF1-6AD6-42EE-BFBA-879214ECD7B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2B2EEB-1D64-4751-BF99-F001EAC27305}">
      <dgm:prSet custT="1"/>
      <dgm:spPr/>
      <dgm:t>
        <a:bodyPr/>
        <a:lstStyle/>
        <a:p>
          <a:pPr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guardada con carácter de confidencial y se hayan adoptado los medios o sistemas para preservarla.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6038F3-BCDD-410C-A54B-E81F4D0CD3EB}" type="parTrans" cxnId="{BB378F98-C762-4C65-BAD7-19B31A8D2899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0CEC30-3172-4CE7-8C08-B05E7C3BFEC7}" type="sibTrans" cxnId="{BB378F98-C762-4C65-BAD7-19B31A8D2899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632367-B10D-491F-B353-18D6AEB3E043}">
      <dgm:prSet custT="1"/>
      <dgm:spPr/>
      <dgm:t>
        <a:bodyPr/>
        <a:lstStyle/>
        <a:p>
          <a:pPr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que signifique a su titular obtener o mantener una ventaja competitiva o económica frente a terceros.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054E37-5A30-49D0-88C6-25F785710921}" type="parTrans" cxnId="{5BFFD3BD-5228-4406-81E6-344C10C2A09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04232-7EAF-494B-9FF8-9D0A23BA623F}" type="sibTrans" cxnId="{5BFFD3BD-5228-4406-81E6-344C10C2A09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152743-CDB1-4DE7-A1C2-3CDFE02DC73D}">
      <dgm:prSet custT="1"/>
      <dgm:spPr/>
      <dgm:t>
        <a:bodyPr/>
        <a:lstStyle/>
        <a:p>
          <a:pPr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que no es del dominio público ni resulta evidente para un técnico o perito en la materia, con base en la información previamente disponible o la que deba ser divulgada por disposición legal o por orden judicial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48E85C-9805-4CD1-8F63-180FBC28022C}" type="parTrans" cxnId="{254C48F9-2932-4356-B687-E7575BD66C2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F6EB4-C087-40D8-94B3-E81DE83F4C69}" type="sibTrans" cxnId="{254C48F9-2932-4356-B687-E7575BD66C2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9CC78B-D5C6-445C-93A0-0F939C866BCB}" type="pres">
      <dgm:prSet presAssocID="{4A8283B5-10DD-41E0-9FC6-3E78521505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894953-5085-427F-A7BE-6BCFBA10BE7E}" type="pres">
      <dgm:prSet presAssocID="{A09CC295-14FA-4010-8F2D-0A05EBAA8C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673114-F3AC-4224-B73A-9154090A0966}" type="pres">
      <dgm:prSet presAssocID="{7AABCD64-0093-4C07-9622-DDEE0BBF610F}" presName="sibTrans" presStyleCnt="0"/>
      <dgm:spPr/>
      <dgm:t>
        <a:bodyPr/>
        <a:lstStyle/>
        <a:p>
          <a:endParaRPr lang="es-MX"/>
        </a:p>
      </dgm:t>
    </dgm:pt>
    <dgm:pt modelId="{7EC9D827-7492-4BC9-97D0-E4145245868C}" type="pres">
      <dgm:prSet presAssocID="{5E2B2EEB-1D64-4751-BF99-F001EAC273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CCFD5A-86CC-47B4-956E-8FA58EB6A5F4}" type="pres">
      <dgm:prSet presAssocID="{0A0CEC30-3172-4CE7-8C08-B05E7C3BFEC7}" presName="sibTrans" presStyleCnt="0"/>
      <dgm:spPr/>
      <dgm:t>
        <a:bodyPr/>
        <a:lstStyle/>
        <a:p>
          <a:endParaRPr lang="es-MX"/>
        </a:p>
      </dgm:t>
    </dgm:pt>
    <dgm:pt modelId="{1516F2A2-A1F5-4CAE-9DC5-6B6C8682C717}" type="pres">
      <dgm:prSet presAssocID="{5F632367-B10D-491F-B353-18D6AEB3E043}" presName="node" presStyleLbl="node1" presStyleIdx="2" presStyleCnt="4" custLinFactNeighborX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1F00DA-0E5F-4264-A0FE-B07A66E7FA9D}" type="pres">
      <dgm:prSet presAssocID="{A9F04232-7EAF-494B-9FF8-9D0A23BA623F}" presName="sibTrans" presStyleCnt="0"/>
      <dgm:spPr/>
      <dgm:t>
        <a:bodyPr/>
        <a:lstStyle/>
        <a:p>
          <a:endParaRPr lang="es-MX"/>
        </a:p>
      </dgm:t>
    </dgm:pt>
    <dgm:pt modelId="{3D3B3BF8-689B-4775-8BAA-659006F686E7}" type="pres">
      <dgm:prSet presAssocID="{04152743-CDB1-4DE7-A1C2-3CDFE02DC7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2190A0-7220-452A-A0E5-7E549DC339D6}" type="presOf" srcId="{04152743-CDB1-4DE7-A1C2-3CDFE02DC73D}" destId="{3D3B3BF8-689B-4775-8BAA-659006F686E7}" srcOrd="0" destOrd="0" presId="urn:microsoft.com/office/officeart/2005/8/layout/hList6"/>
    <dgm:cxn modelId="{80D08677-1058-463C-B651-AEFA1456C6B7}" type="presOf" srcId="{5E2B2EEB-1D64-4751-BF99-F001EAC27305}" destId="{7EC9D827-7492-4BC9-97D0-E4145245868C}" srcOrd="0" destOrd="0" presId="urn:microsoft.com/office/officeart/2005/8/layout/hList6"/>
    <dgm:cxn modelId="{E8DB3AF1-6AD6-42EE-BFBA-879214ECD7BB}" srcId="{4A8283B5-10DD-41E0-9FC6-3E7852150500}" destId="{A09CC295-14FA-4010-8F2D-0A05EBAA8CCE}" srcOrd="0" destOrd="0" parTransId="{6E4A17D1-F27A-4CAC-BFE2-21D494D6F1DA}" sibTransId="{7AABCD64-0093-4C07-9622-DDEE0BBF610F}"/>
    <dgm:cxn modelId="{A16A091E-324E-4E23-B493-BEB704A56FD5}" type="presOf" srcId="{A09CC295-14FA-4010-8F2D-0A05EBAA8CCE}" destId="{D9894953-5085-427F-A7BE-6BCFBA10BE7E}" srcOrd="0" destOrd="0" presId="urn:microsoft.com/office/officeart/2005/8/layout/hList6"/>
    <dgm:cxn modelId="{BB378F98-C762-4C65-BAD7-19B31A8D2899}" srcId="{4A8283B5-10DD-41E0-9FC6-3E7852150500}" destId="{5E2B2EEB-1D64-4751-BF99-F001EAC27305}" srcOrd="1" destOrd="0" parTransId="{196038F3-BCDD-410C-A54B-E81F4D0CD3EB}" sibTransId="{0A0CEC30-3172-4CE7-8C08-B05E7C3BFEC7}"/>
    <dgm:cxn modelId="{5BFFD3BD-5228-4406-81E6-344C10C2A09B}" srcId="{4A8283B5-10DD-41E0-9FC6-3E7852150500}" destId="{5F632367-B10D-491F-B353-18D6AEB3E043}" srcOrd="2" destOrd="0" parTransId="{E1054E37-5A30-49D0-88C6-25F785710921}" sibTransId="{A9F04232-7EAF-494B-9FF8-9D0A23BA623F}"/>
    <dgm:cxn modelId="{254C48F9-2932-4356-B687-E7575BD66C24}" srcId="{4A8283B5-10DD-41E0-9FC6-3E7852150500}" destId="{04152743-CDB1-4DE7-A1C2-3CDFE02DC73D}" srcOrd="3" destOrd="0" parTransId="{8B48E85C-9805-4CD1-8F63-180FBC28022C}" sibTransId="{F62F6EB4-C087-40D8-94B3-E81DE83F4C69}"/>
    <dgm:cxn modelId="{996C96DA-62DD-4EBF-A526-AA25B7506255}" type="presOf" srcId="{4A8283B5-10DD-41E0-9FC6-3E7852150500}" destId="{209CC78B-D5C6-445C-93A0-0F939C866BCB}" srcOrd="0" destOrd="0" presId="urn:microsoft.com/office/officeart/2005/8/layout/hList6"/>
    <dgm:cxn modelId="{013CA0A8-E486-4247-916B-53DFE6F1169C}" type="presOf" srcId="{5F632367-B10D-491F-B353-18D6AEB3E043}" destId="{1516F2A2-A1F5-4CAE-9DC5-6B6C8682C717}" srcOrd="0" destOrd="0" presId="urn:microsoft.com/office/officeart/2005/8/layout/hList6"/>
    <dgm:cxn modelId="{0138AE1F-CA32-47CD-BB10-56FB3F6BDA7B}" type="presParOf" srcId="{209CC78B-D5C6-445C-93A0-0F939C866BCB}" destId="{D9894953-5085-427F-A7BE-6BCFBA10BE7E}" srcOrd="0" destOrd="0" presId="urn:microsoft.com/office/officeart/2005/8/layout/hList6"/>
    <dgm:cxn modelId="{57B7BA0E-476F-4F79-A14C-F7BD2D6ECF65}" type="presParOf" srcId="{209CC78B-D5C6-445C-93A0-0F939C866BCB}" destId="{88673114-F3AC-4224-B73A-9154090A0966}" srcOrd="1" destOrd="0" presId="urn:microsoft.com/office/officeart/2005/8/layout/hList6"/>
    <dgm:cxn modelId="{842FB5DC-4562-453F-9AB7-DA86B1DC1CEF}" type="presParOf" srcId="{209CC78B-D5C6-445C-93A0-0F939C866BCB}" destId="{7EC9D827-7492-4BC9-97D0-E4145245868C}" srcOrd="2" destOrd="0" presId="urn:microsoft.com/office/officeart/2005/8/layout/hList6"/>
    <dgm:cxn modelId="{9F7A4879-F933-40C0-86FE-20C5AFBED9CE}" type="presParOf" srcId="{209CC78B-D5C6-445C-93A0-0F939C866BCB}" destId="{EDCCFD5A-86CC-47B4-956E-8FA58EB6A5F4}" srcOrd="3" destOrd="0" presId="urn:microsoft.com/office/officeart/2005/8/layout/hList6"/>
    <dgm:cxn modelId="{3DCD2A65-E773-4A27-BF89-6057DED7B602}" type="presParOf" srcId="{209CC78B-D5C6-445C-93A0-0F939C866BCB}" destId="{1516F2A2-A1F5-4CAE-9DC5-6B6C8682C717}" srcOrd="4" destOrd="0" presId="urn:microsoft.com/office/officeart/2005/8/layout/hList6"/>
    <dgm:cxn modelId="{EC848EB4-2504-42A3-BAED-2B53BB6E05ED}" type="presParOf" srcId="{209CC78B-D5C6-445C-93A0-0F939C866BCB}" destId="{0A1F00DA-0E5F-4264-A0FE-B07A66E7FA9D}" srcOrd="5" destOrd="0" presId="urn:microsoft.com/office/officeart/2005/8/layout/hList6"/>
    <dgm:cxn modelId="{FBA4CBBC-6CD9-4CD8-8D75-A85FFDE5A15C}" type="presParOf" srcId="{209CC78B-D5C6-445C-93A0-0F939C866BCB}" destId="{3D3B3BF8-689B-4775-8BAA-659006F686E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F487D6-7F21-4EEB-9FE0-E304BF023E89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8A5ED343-CF42-40F6-89EB-3AF4620E8C1F}">
      <dgm:prSet custT="1"/>
      <dgm:spPr/>
      <dgm:t>
        <a:bodyPr/>
        <a:lstStyle/>
        <a:p>
          <a:pPr rtl="0"/>
          <a:r>
            <a:rPr lang="es-MX" sz="28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tributaria.</a:t>
          </a:r>
          <a:endParaRPr lang="es-MX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47D17D-B978-4ACE-BC9D-20919B541F74}" type="parTrans" cxnId="{00BB1A84-9A0F-44EC-BADC-61F04D7C5E74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991A0D-E598-43AC-BAA6-857D4FEC510A}" type="sibTrans" cxnId="{00BB1A84-9A0F-44EC-BADC-61F04D7C5E74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6586E7-1B9C-4D0F-AF82-A119402AC282}">
      <dgm:prSet custT="1"/>
      <dgm:spPr/>
      <dgm:t>
        <a:bodyPr/>
        <a:lstStyle/>
        <a:p>
          <a:pPr algn="just" rtl="0"/>
          <a:r>
            <a:rPr lang="es-MX" sz="2800" dirty="0" smtClean="0">
              <a:latin typeface="Calibri" panose="020F0502020204030204" pitchFamily="34" charset="0"/>
              <a:cs typeface="Calibri" panose="020F0502020204030204" pitchFamily="34" charset="0"/>
            </a:rPr>
            <a:t>Declaraciones y datos suministrados por los contribuyentes o por terceros con ellos relacionados.</a:t>
          </a:r>
          <a:endParaRPr lang="es-MX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5C2B61-A945-4196-A186-3A539EFB6B2C}" type="parTrans" cxnId="{4392E773-972C-4671-A059-E9B0B83AA486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D51107-1D32-44E1-89A0-515FA510CB6E}" type="sibTrans" cxnId="{4392E773-972C-4671-A059-E9B0B83AA486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21D65F-C2F4-4627-BD5D-B66410CD73E7}">
      <dgm:prSet custT="1"/>
      <dgm:spPr/>
      <dgm:t>
        <a:bodyPr/>
        <a:lstStyle/>
        <a:p>
          <a:pPr algn="just" rtl="0"/>
          <a:r>
            <a:rPr lang="es-MX" sz="2800" dirty="0" smtClean="0">
              <a:latin typeface="Calibri" panose="020F0502020204030204" pitchFamily="34" charset="0"/>
              <a:cs typeface="Calibri" panose="020F0502020204030204" pitchFamily="34" charset="0"/>
            </a:rPr>
            <a:t>Datos obtenidos en el ejercicio de las facultades de comprobación de la autoridad fiscal.</a:t>
          </a:r>
          <a:endParaRPr lang="es-MX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12F4C-E294-4EE5-BCE1-92E395982EF2}" type="parTrans" cxnId="{01D252B2-61CB-44E0-ADF0-A18766A9A5AA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680038-130C-4D12-8967-8D6D1050CD86}" type="sibTrans" cxnId="{01D252B2-61CB-44E0-ADF0-A18766A9A5AA}">
      <dgm:prSet/>
      <dgm:spPr/>
      <dgm:t>
        <a:bodyPr/>
        <a:lstStyle/>
        <a:p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CEFF4B-C7E5-4477-AC77-7ABF0A398030}" type="pres">
      <dgm:prSet presAssocID="{5BF487D6-7F21-4EEB-9FE0-E304BF023E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3E2DD4-48F4-45C8-A5C8-1E6C042564E1}" type="pres">
      <dgm:prSet presAssocID="{5BF487D6-7F21-4EEB-9FE0-E304BF023E89}" presName="arrow" presStyleLbl="bgShp" presStyleIdx="0" presStyleCnt="1"/>
      <dgm:spPr/>
      <dgm:t>
        <a:bodyPr/>
        <a:lstStyle/>
        <a:p>
          <a:endParaRPr lang="es-MX"/>
        </a:p>
      </dgm:t>
    </dgm:pt>
    <dgm:pt modelId="{2921E5E3-A682-4970-8CBA-69CABB251E69}" type="pres">
      <dgm:prSet presAssocID="{5BF487D6-7F21-4EEB-9FE0-E304BF023E89}" presName="linearProcess" presStyleCnt="0"/>
      <dgm:spPr/>
      <dgm:t>
        <a:bodyPr/>
        <a:lstStyle/>
        <a:p>
          <a:endParaRPr lang="es-MX"/>
        </a:p>
      </dgm:t>
    </dgm:pt>
    <dgm:pt modelId="{41B39BCA-D512-42D1-BAC9-3B09D4ADFF0B}" type="pres">
      <dgm:prSet presAssocID="{8A5ED343-CF42-40F6-89EB-3AF4620E8C1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2B091E-DD22-4ABC-B8E5-9D9D987A6D7D}" type="pres">
      <dgm:prSet presAssocID="{F5991A0D-E598-43AC-BAA6-857D4FEC510A}" presName="sibTrans" presStyleCnt="0"/>
      <dgm:spPr/>
      <dgm:t>
        <a:bodyPr/>
        <a:lstStyle/>
        <a:p>
          <a:endParaRPr lang="es-MX"/>
        </a:p>
      </dgm:t>
    </dgm:pt>
    <dgm:pt modelId="{49C40890-4239-4965-B6C7-CE051368AF01}" type="pres">
      <dgm:prSet presAssocID="{926586E7-1B9C-4D0F-AF82-A119402AC282}" presName="textNode" presStyleLbl="node1" presStyleIdx="1" presStyleCnt="3" custScaleY="1158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8EF699-0511-4999-BC30-9472E13093D1}" type="pres">
      <dgm:prSet presAssocID="{ACD51107-1D32-44E1-89A0-515FA510CB6E}" presName="sibTrans" presStyleCnt="0"/>
      <dgm:spPr/>
      <dgm:t>
        <a:bodyPr/>
        <a:lstStyle/>
        <a:p>
          <a:endParaRPr lang="es-MX"/>
        </a:p>
      </dgm:t>
    </dgm:pt>
    <dgm:pt modelId="{3BCC4377-44EB-410A-A25C-BBC9D9FFBCD9}" type="pres">
      <dgm:prSet presAssocID="{7621D65F-C2F4-4627-BD5D-B66410CD73E7}" presName="textNode" presStyleLbl="node1" presStyleIdx="2" presStyleCnt="3" custScaleY="1158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0EA3AE-8168-4AD6-92D6-7BFE0315BA27}" type="presOf" srcId="{926586E7-1B9C-4D0F-AF82-A119402AC282}" destId="{49C40890-4239-4965-B6C7-CE051368AF01}" srcOrd="0" destOrd="0" presId="urn:microsoft.com/office/officeart/2005/8/layout/hProcess9"/>
    <dgm:cxn modelId="{4392E773-972C-4671-A059-E9B0B83AA486}" srcId="{5BF487D6-7F21-4EEB-9FE0-E304BF023E89}" destId="{926586E7-1B9C-4D0F-AF82-A119402AC282}" srcOrd="1" destOrd="0" parTransId="{965C2B61-A945-4196-A186-3A539EFB6B2C}" sibTransId="{ACD51107-1D32-44E1-89A0-515FA510CB6E}"/>
    <dgm:cxn modelId="{00BB1A84-9A0F-44EC-BADC-61F04D7C5E74}" srcId="{5BF487D6-7F21-4EEB-9FE0-E304BF023E89}" destId="{8A5ED343-CF42-40F6-89EB-3AF4620E8C1F}" srcOrd="0" destOrd="0" parTransId="{3B47D17D-B978-4ACE-BC9D-20919B541F74}" sibTransId="{F5991A0D-E598-43AC-BAA6-857D4FEC510A}"/>
    <dgm:cxn modelId="{01D252B2-61CB-44E0-ADF0-A18766A9A5AA}" srcId="{5BF487D6-7F21-4EEB-9FE0-E304BF023E89}" destId="{7621D65F-C2F4-4627-BD5D-B66410CD73E7}" srcOrd="2" destOrd="0" parTransId="{27F12F4C-E294-4EE5-BCE1-92E395982EF2}" sibTransId="{C6680038-130C-4D12-8967-8D6D1050CD86}"/>
    <dgm:cxn modelId="{D86C5F94-9F60-4266-B87B-30316A839B21}" type="presOf" srcId="{7621D65F-C2F4-4627-BD5D-B66410CD73E7}" destId="{3BCC4377-44EB-410A-A25C-BBC9D9FFBCD9}" srcOrd="0" destOrd="0" presId="urn:microsoft.com/office/officeart/2005/8/layout/hProcess9"/>
    <dgm:cxn modelId="{C4D10186-A5CE-4640-AE93-3F8C1D6FF7BF}" type="presOf" srcId="{8A5ED343-CF42-40F6-89EB-3AF4620E8C1F}" destId="{41B39BCA-D512-42D1-BAC9-3B09D4ADFF0B}" srcOrd="0" destOrd="0" presId="urn:microsoft.com/office/officeart/2005/8/layout/hProcess9"/>
    <dgm:cxn modelId="{9373ACAE-9716-4028-857C-2A6ADE977BE9}" type="presOf" srcId="{5BF487D6-7F21-4EEB-9FE0-E304BF023E89}" destId="{1CCEFF4B-C7E5-4477-AC77-7ABF0A398030}" srcOrd="0" destOrd="0" presId="urn:microsoft.com/office/officeart/2005/8/layout/hProcess9"/>
    <dgm:cxn modelId="{95BE4DF4-6635-46ED-85DF-BF31FD8D5668}" type="presParOf" srcId="{1CCEFF4B-C7E5-4477-AC77-7ABF0A398030}" destId="{223E2DD4-48F4-45C8-A5C8-1E6C042564E1}" srcOrd="0" destOrd="0" presId="urn:microsoft.com/office/officeart/2005/8/layout/hProcess9"/>
    <dgm:cxn modelId="{287B1AAC-ED34-45A5-9261-0AE362482F43}" type="presParOf" srcId="{1CCEFF4B-C7E5-4477-AC77-7ABF0A398030}" destId="{2921E5E3-A682-4970-8CBA-69CABB251E69}" srcOrd="1" destOrd="0" presId="urn:microsoft.com/office/officeart/2005/8/layout/hProcess9"/>
    <dgm:cxn modelId="{BAEC87BB-0574-4A64-B8EF-C0D5099496E1}" type="presParOf" srcId="{2921E5E3-A682-4970-8CBA-69CABB251E69}" destId="{41B39BCA-D512-42D1-BAC9-3B09D4ADFF0B}" srcOrd="0" destOrd="0" presId="urn:microsoft.com/office/officeart/2005/8/layout/hProcess9"/>
    <dgm:cxn modelId="{88927302-9A12-4914-9C81-0F3EF5A44ECE}" type="presParOf" srcId="{2921E5E3-A682-4970-8CBA-69CABB251E69}" destId="{0C2B091E-DD22-4ABC-B8E5-9D9D987A6D7D}" srcOrd="1" destOrd="0" presId="urn:microsoft.com/office/officeart/2005/8/layout/hProcess9"/>
    <dgm:cxn modelId="{A8673D9F-1E4A-4636-BB35-14C1162DC038}" type="presParOf" srcId="{2921E5E3-A682-4970-8CBA-69CABB251E69}" destId="{49C40890-4239-4965-B6C7-CE051368AF01}" srcOrd="2" destOrd="0" presId="urn:microsoft.com/office/officeart/2005/8/layout/hProcess9"/>
    <dgm:cxn modelId="{4E99255F-B149-4CF4-8B06-DB9209CDA9A5}" type="presParOf" srcId="{2921E5E3-A682-4970-8CBA-69CABB251E69}" destId="{7A8EF699-0511-4999-BC30-9472E13093D1}" srcOrd="3" destOrd="0" presId="urn:microsoft.com/office/officeart/2005/8/layout/hProcess9"/>
    <dgm:cxn modelId="{DC32CE89-1D49-4A7B-BDD8-C5120730BE1A}" type="presParOf" srcId="{2921E5E3-A682-4970-8CBA-69CABB251E69}" destId="{3BCC4377-44EB-410A-A25C-BBC9D9FFBC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F8EEEF-FDBA-45ED-B1AD-930EE9E52643}" type="doc">
      <dgm:prSet loTypeId="urn:microsoft.com/office/officeart/2005/8/layout/chart3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654C3C53-7B28-4ECA-85A4-6171BE97D493}">
      <dgm:prSet custT="1"/>
      <dgm:spPr/>
      <dgm:t>
        <a:bodyPr/>
        <a:lstStyle/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Sujetos obligados que realizan operaciones o presten servicios de conformidad con la Ley del Mercado de Valores.</a:t>
          </a:r>
          <a:endParaRPr lang="es-MX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1DD0F-1746-4AA1-A3D3-79C73FB3809F}" type="parTrans" cxnId="{C75A12A6-F612-4BB4-AC19-817350E67391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0D8566-47D9-4DF1-A7DD-5E0A24D559EE}" type="sibTrans" cxnId="{C75A12A6-F612-4BB4-AC19-817350E67391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10B371-2340-4A1B-9031-F5F3491590FC}">
      <dgm:prSet custT="1"/>
      <dgm:spPr/>
      <dgm:t>
        <a:bodyPr/>
        <a:lstStyle/>
        <a:p>
          <a:pPr algn="just" rtl="0"/>
          <a:endParaRPr lang="es-MX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se relacionada con las operaciones que realizan o los servicios que proporcionan, y </a:t>
          </a:r>
          <a:endParaRPr lang="es-MX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125FC8-9213-42E8-A118-E3B8721FC08B}" type="parTrans" cxnId="{99362E56-9656-4B5B-9D1C-B1EF587F8EB8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F950FE-5FC9-48B4-87C2-8E49228F2C9D}" type="sibTrans" cxnId="{99362E56-9656-4B5B-9D1C-B1EF587F8EB8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038D48-A89C-4627-8B4F-98000F810956}">
      <dgm:prSet custT="1"/>
      <dgm:spPr/>
      <dgm:t>
        <a:bodyPr/>
        <a:lstStyle/>
        <a:p>
          <a:pPr algn="just" rtl="0"/>
          <a:endParaRPr lang="es-MX" sz="19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rtl="0"/>
          <a:endParaRPr lang="es-MX" sz="19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 rtl="0"/>
          <a:r>
            <a:rPr lang="es-MX" sz="1900" b="0" dirty="0" smtClean="0">
              <a:latin typeface="Calibri" panose="020F0502020204030204" pitchFamily="34" charset="0"/>
              <a:cs typeface="Calibri" panose="020F0502020204030204" pitchFamily="34" charset="0"/>
            </a:rPr>
            <a:t>Sea requerida por una persona diversa al cliente, comitente, mandante, fideicomitente, fideicomisario, beneficiario, representante legal de los anteriores, o quienes tengan otorgado poder para disponer de la cuenta o para intervenir en la operación o servicio.</a:t>
          </a:r>
          <a:endParaRPr lang="es-MX" sz="19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EC3519-0402-423D-A703-4CE38C5E879D}" type="parTrans" cxnId="{94A99584-6052-4CB4-8B7B-25F6E204D421}">
      <dgm:prSet/>
      <dgm:spPr/>
      <dgm:t>
        <a:bodyPr/>
        <a:lstStyle/>
        <a:p>
          <a:pPr algn="just"/>
          <a:endParaRPr lang="es-E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80DB8F-AA8C-4B3D-B3A7-A05256AD2E61}" type="sibTrans" cxnId="{94A99584-6052-4CB4-8B7B-25F6E204D421}">
      <dgm:prSet/>
      <dgm:spPr/>
      <dgm:t>
        <a:bodyPr/>
        <a:lstStyle/>
        <a:p>
          <a:pPr algn="just"/>
          <a:endParaRPr lang="es-E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641648-4E34-4E96-9135-63C9DAD78131}" type="pres">
      <dgm:prSet presAssocID="{0BF8EEEF-FDBA-45ED-B1AD-930EE9E526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CFA7D8-4C99-4A62-A37B-434BAAC8AE57}" type="pres">
      <dgm:prSet presAssocID="{0BF8EEEF-FDBA-45ED-B1AD-930EE9E52643}" presName="wedge1" presStyleLbl="node1" presStyleIdx="0" presStyleCnt="3" custScaleX="280482" custScaleY="111297" custLinFactNeighborX="908"/>
      <dgm:spPr/>
      <dgm:t>
        <a:bodyPr/>
        <a:lstStyle/>
        <a:p>
          <a:endParaRPr lang="es-MX"/>
        </a:p>
      </dgm:t>
    </dgm:pt>
    <dgm:pt modelId="{FD1387BA-653A-4470-9697-CD68327E5858}" type="pres">
      <dgm:prSet presAssocID="{0BF8EEEF-FDBA-45ED-B1AD-930EE9E526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FEA42C-1BA8-4EEA-91C9-07EE4AFEEC77}" type="pres">
      <dgm:prSet presAssocID="{0BF8EEEF-FDBA-45ED-B1AD-930EE9E52643}" presName="wedge2" presStyleLbl="node1" presStyleIdx="1" presStyleCnt="3" custScaleX="204242" custScaleY="116072" custLinFactNeighborX="2751"/>
      <dgm:spPr/>
      <dgm:t>
        <a:bodyPr/>
        <a:lstStyle/>
        <a:p>
          <a:endParaRPr lang="es-MX"/>
        </a:p>
      </dgm:t>
    </dgm:pt>
    <dgm:pt modelId="{10CFA477-A715-4E6F-AA39-5675D7BF2DEA}" type="pres">
      <dgm:prSet presAssocID="{0BF8EEEF-FDBA-45ED-B1AD-930EE9E526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9A28A0-1D4A-44C6-A210-0D2339424CB0}" type="pres">
      <dgm:prSet presAssocID="{0BF8EEEF-FDBA-45ED-B1AD-930EE9E52643}" presName="wedge3" presStyleLbl="node1" presStyleIdx="2" presStyleCnt="3" custScaleX="272724" custScaleY="112719" custLinFactNeighborX="-527" custLinFactNeighborY="-2887"/>
      <dgm:spPr/>
      <dgm:t>
        <a:bodyPr/>
        <a:lstStyle/>
        <a:p>
          <a:endParaRPr lang="es-MX"/>
        </a:p>
      </dgm:t>
    </dgm:pt>
    <dgm:pt modelId="{BF173ABD-BEF7-4F6A-B4B6-F403FAD05AA6}" type="pres">
      <dgm:prSet presAssocID="{0BF8EEEF-FDBA-45ED-B1AD-930EE9E526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FB9472-6E64-48BF-80E0-5481F104F531}" type="presOf" srcId="{654C3C53-7B28-4ECA-85A4-6171BE97D493}" destId="{5BCFA7D8-4C99-4A62-A37B-434BAAC8AE57}" srcOrd="0" destOrd="0" presId="urn:microsoft.com/office/officeart/2005/8/layout/chart3"/>
    <dgm:cxn modelId="{99362E56-9656-4B5B-9D1C-B1EF587F8EB8}" srcId="{0BF8EEEF-FDBA-45ED-B1AD-930EE9E52643}" destId="{6810B371-2340-4A1B-9031-F5F3491590FC}" srcOrd="1" destOrd="0" parTransId="{E8125FC8-9213-42E8-A118-E3B8721FC08B}" sibTransId="{79F950FE-5FC9-48B4-87C2-8E49228F2C9D}"/>
    <dgm:cxn modelId="{23F4A337-3143-4F4D-A339-1F3676EF3771}" type="presOf" srcId="{35038D48-A89C-4627-8B4F-98000F810956}" destId="{BF173ABD-BEF7-4F6A-B4B6-F403FAD05AA6}" srcOrd="1" destOrd="0" presId="urn:microsoft.com/office/officeart/2005/8/layout/chart3"/>
    <dgm:cxn modelId="{61D10E6D-43CA-414E-9C08-5BD24DB8468C}" type="presOf" srcId="{6810B371-2340-4A1B-9031-F5F3491590FC}" destId="{10CFA477-A715-4E6F-AA39-5675D7BF2DEA}" srcOrd="1" destOrd="0" presId="urn:microsoft.com/office/officeart/2005/8/layout/chart3"/>
    <dgm:cxn modelId="{A0FAA48D-39C5-483A-A749-D08672D82648}" type="presOf" srcId="{35038D48-A89C-4627-8B4F-98000F810956}" destId="{F39A28A0-1D4A-44C6-A210-0D2339424CB0}" srcOrd="0" destOrd="0" presId="urn:microsoft.com/office/officeart/2005/8/layout/chart3"/>
    <dgm:cxn modelId="{C75A12A6-F612-4BB4-AC19-817350E67391}" srcId="{0BF8EEEF-FDBA-45ED-B1AD-930EE9E52643}" destId="{654C3C53-7B28-4ECA-85A4-6171BE97D493}" srcOrd="0" destOrd="0" parTransId="{0521DD0F-1746-4AA1-A3D3-79C73FB3809F}" sibTransId="{C90D8566-47D9-4DF1-A7DD-5E0A24D559EE}"/>
    <dgm:cxn modelId="{94A99584-6052-4CB4-8B7B-25F6E204D421}" srcId="{0BF8EEEF-FDBA-45ED-B1AD-930EE9E52643}" destId="{35038D48-A89C-4627-8B4F-98000F810956}" srcOrd="2" destOrd="0" parTransId="{17EC3519-0402-423D-A703-4CE38C5E879D}" sibTransId="{6280DB8F-AA8C-4B3D-B3A7-A05256AD2E61}"/>
    <dgm:cxn modelId="{840E50B9-0102-4C3E-8792-CE2DE0842800}" type="presOf" srcId="{6810B371-2340-4A1B-9031-F5F3491590FC}" destId="{77FEA42C-1BA8-4EEA-91C9-07EE4AFEEC77}" srcOrd="0" destOrd="0" presId="urn:microsoft.com/office/officeart/2005/8/layout/chart3"/>
    <dgm:cxn modelId="{A514C2ED-9502-40F1-9DE6-A9397E73FEAE}" type="presOf" srcId="{0BF8EEEF-FDBA-45ED-B1AD-930EE9E52643}" destId="{67641648-4E34-4E96-9135-63C9DAD78131}" srcOrd="0" destOrd="0" presId="urn:microsoft.com/office/officeart/2005/8/layout/chart3"/>
    <dgm:cxn modelId="{B8B19026-EAEA-4C6A-84CE-C87725B83945}" type="presOf" srcId="{654C3C53-7B28-4ECA-85A4-6171BE97D493}" destId="{FD1387BA-653A-4470-9697-CD68327E5858}" srcOrd="1" destOrd="0" presId="urn:microsoft.com/office/officeart/2005/8/layout/chart3"/>
    <dgm:cxn modelId="{60B859C8-264B-43A8-887A-E12DE2EC5787}" type="presParOf" srcId="{67641648-4E34-4E96-9135-63C9DAD78131}" destId="{5BCFA7D8-4C99-4A62-A37B-434BAAC8AE57}" srcOrd="0" destOrd="0" presId="urn:microsoft.com/office/officeart/2005/8/layout/chart3"/>
    <dgm:cxn modelId="{332FD91A-19DE-4451-925D-1DE649FFEEB1}" type="presParOf" srcId="{67641648-4E34-4E96-9135-63C9DAD78131}" destId="{FD1387BA-653A-4470-9697-CD68327E5858}" srcOrd="1" destOrd="0" presId="urn:microsoft.com/office/officeart/2005/8/layout/chart3"/>
    <dgm:cxn modelId="{DBD8342B-F9CE-4A2E-8A90-F431090D3D20}" type="presParOf" srcId="{67641648-4E34-4E96-9135-63C9DAD78131}" destId="{77FEA42C-1BA8-4EEA-91C9-07EE4AFEEC77}" srcOrd="2" destOrd="0" presId="urn:microsoft.com/office/officeart/2005/8/layout/chart3"/>
    <dgm:cxn modelId="{2150BF0F-1155-4F15-B983-138F0E8162B2}" type="presParOf" srcId="{67641648-4E34-4E96-9135-63C9DAD78131}" destId="{10CFA477-A715-4E6F-AA39-5675D7BF2DEA}" srcOrd="3" destOrd="0" presId="urn:microsoft.com/office/officeart/2005/8/layout/chart3"/>
    <dgm:cxn modelId="{95D27465-524C-4210-A823-A65B8A4790F4}" type="presParOf" srcId="{67641648-4E34-4E96-9135-63C9DAD78131}" destId="{F39A28A0-1D4A-44C6-A210-0D2339424CB0}" srcOrd="4" destOrd="0" presId="urn:microsoft.com/office/officeart/2005/8/layout/chart3"/>
    <dgm:cxn modelId="{42742484-AF1F-4F90-8F70-629996ABC706}" type="presParOf" srcId="{67641648-4E34-4E96-9135-63C9DAD78131}" destId="{BF173ABD-BEF7-4F6A-B4B6-F403FAD05AA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384DED-6937-4C7C-9336-664B8AFA20C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DED9F67D-A361-4662-81E9-56AF221125A9}">
      <dgm:prSet/>
      <dgm:spPr/>
      <dgm:t>
        <a:bodyPr/>
        <a:lstStyle/>
        <a:p>
          <a:pPr algn="just"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relacionada con los usuarios del servicio público de correos y de los servicios diversos, de conformidad con la Ley del Servicio Postal Mexicano.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54B92F-7907-4A4D-B21E-8957BF774CD3}" type="parTrans" cxnId="{9066FF5F-23B2-4D20-95D4-4469899A1FEC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9B7A2E-4ABA-437A-97B9-3EBB3C7B1B20}" type="sibTrans" cxnId="{9066FF5F-23B2-4D20-95D4-4469899A1FEC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60F8ED-35E7-4C7E-8AB0-B90F0ABF5CA0}" type="pres">
      <dgm:prSet presAssocID="{E8384DED-6937-4C7C-9336-664B8AFA20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7228C04-8D49-45A6-AEDC-68CED2BD3A4B}" type="pres">
      <dgm:prSet presAssocID="{DED9F67D-A361-4662-81E9-56AF22112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66FF5F-23B2-4D20-95D4-4469899A1FEC}" srcId="{E8384DED-6937-4C7C-9336-664B8AFA20C6}" destId="{DED9F67D-A361-4662-81E9-56AF221125A9}" srcOrd="0" destOrd="0" parTransId="{8654B92F-7907-4A4D-B21E-8957BF774CD3}" sibTransId="{919B7A2E-4ABA-437A-97B9-3EBB3C7B1B20}"/>
    <dgm:cxn modelId="{3159C4D1-3178-461B-B4CE-A2883211DC9D}" type="presOf" srcId="{E8384DED-6937-4C7C-9336-664B8AFA20C6}" destId="{8160F8ED-35E7-4C7E-8AB0-B90F0ABF5CA0}" srcOrd="0" destOrd="0" presId="urn:microsoft.com/office/officeart/2005/8/layout/vList2"/>
    <dgm:cxn modelId="{730F4BBE-B2A9-4D3A-8BBB-96F4BDF4DE43}" type="presOf" srcId="{DED9F67D-A361-4662-81E9-56AF221125A9}" destId="{97228C04-8D49-45A6-AEDC-68CED2BD3A4B}" srcOrd="0" destOrd="0" presId="urn:microsoft.com/office/officeart/2005/8/layout/vList2"/>
    <dgm:cxn modelId="{AB312598-B557-4F60-9C99-67CF1044C91F}" type="presParOf" srcId="{8160F8ED-35E7-4C7E-8AB0-B90F0ABF5CA0}" destId="{97228C04-8D49-45A6-AEDC-68CED2BD3A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29C258-AC7D-46BF-947B-7EBA8718CAB7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6D90E104-2C57-4F77-9823-31F2C128DCB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No se considerará información confidencial la relativa a (Artículo 191):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37D8B5-DB1D-49A8-8827-BBC2ADE8E7A3}" type="parTrans" cxnId="{7F51529E-B6FC-4678-B0D6-DAA82B8DC65E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887704-A503-4202-B1E9-2678CB0E1365}" type="sibTrans" cxnId="{7F51529E-B6FC-4678-B0D6-DAA82B8DC65E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9C6FB5-66BF-4496-8DD2-DD1223C56AC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Fideicomitentes, fideicomisarios o fiduciarios en fideicomisos que involucren recursos públicos. (secretos fiduciario y  bancario)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015D7-6A8C-4821-9A98-A67842F3C112}" type="parTrans" cxnId="{DAC033BE-69AF-496A-9A06-EE0488363893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A9111D-1296-40A0-9054-16B39213D97D}" type="sibTrans" cxnId="{DAC033BE-69AF-496A-9A06-EE0488363893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ABCDBC-B3B8-459D-91B3-0F278079158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Usuarios o institución bancaria en operaciones con recursos públicos. (secreto bancario)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30107F-62B8-4C8E-9B82-5E07C138F1E8}" type="parTrans" cxnId="{17316BB9-F7D2-48C6-B70F-CC6DB15FB013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7EC661-1F76-4273-98C7-74AE7D95CF3F}" type="sibTrans" cxnId="{17316BB9-F7D2-48C6-B70F-CC6DB15FB013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71C536-BDEB-4566-BE33-ABA85A4EF32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Contribuyentes o autoridades en materia tributaria, sobre el ejercicio de recurso públicos. (secreto fiscal)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6A99F7-604A-47A1-A874-E7BFEAD7244A}" type="parTrans" cxnId="{AF398133-4951-498B-ADDE-52113921AE16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5A42F6-89DF-4FB5-AEE6-27A6E5798EA8}" type="sibTrans" cxnId="{AF398133-4951-498B-ADDE-52113921AE16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DF4ABF-AC21-498B-BDDD-044E49FF88AC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Créditos fiscales respecto de los cuales haya operado una disminución, reducción o condonación.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BA73C5-1B9A-47F6-823E-E20F264AB55D}" type="parTrans" cxnId="{CCE6E4EF-DD98-4493-9C8E-710262FE1486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170848-0601-448C-9E3A-5EAC5A4D4CC7}" type="sibTrans" cxnId="{CCE6E4EF-DD98-4493-9C8E-710262FE1486}">
      <dgm:prSet/>
      <dgm:spPr/>
      <dgm:t>
        <a:bodyPr/>
        <a:lstStyle/>
        <a:p>
          <a:pPr>
            <a:lnSpc>
              <a:spcPct val="100000"/>
            </a:lnSpc>
          </a:pPr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AE147B-9D74-4081-BC79-A1A099F3D966}" type="pres">
      <dgm:prSet presAssocID="{2A29C258-AC7D-46BF-947B-7EBA8718C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9D9949-08DD-4841-9FB9-A2F2BCAEA717}" type="pres">
      <dgm:prSet presAssocID="{6D90E104-2C57-4F77-9823-31F2C128DC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D92EAF-AFE2-44E8-8E28-2A1634DADBC0}" type="pres">
      <dgm:prSet presAssocID="{AA887704-A503-4202-B1E9-2678CB0E1365}" presName="spacer" presStyleCnt="0"/>
      <dgm:spPr/>
      <dgm:t>
        <a:bodyPr/>
        <a:lstStyle/>
        <a:p>
          <a:endParaRPr lang="es-MX"/>
        </a:p>
      </dgm:t>
    </dgm:pt>
    <dgm:pt modelId="{201265CB-2A9B-403C-BEF2-C802AEBF9C71}" type="pres">
      <dgm:prSet presAssocID="{DA9C6FB5-66BF-4496-8DD2-DD1223C56AC4}" presName="parentText" presStyleLbl="node1" presStyleIdx="1" presStyleCnt="5" custScaleX="94034" custLinFactNeighborX="314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D2E7FE-6934-464D-BC07-1FA23BB9A89F}" type="pres">
      <dgm:prSet presAssocID="{DEA9111D-1296-40A0-9054-16B39213D97D}" presName="spacer" presStyleCnt="0"/>
      <dgm:spPr/>
      <dgm:t>
        <a:bodyPr/>
        <a:lstStyle/>
        <a:p>
          <a:endParaRPr lang="es-MX"/>
        </a:p>
      </dgm:t>
    </dgm:pt>
    <dgm:pt modelId="{6009E020-19F8-41CF-9E19-64648104C350}" type="pres">
      <dgm:prSet presAssocID="{26ABCDBC-B3B8-459D-91B3-0F278079158A}" presName="parentText" presStyleLbl="node1" presStyleIdx="2" presStyleCnt="5" custScaleX="93092" custLinFactNeighborX="314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31A157-B5B3-4C6D-A13F-A65D90E2E11D}" type="pres">
      <dgm:prSet presAssocID="{CA7EC661-1F76-4273-98C7-74AE7D95CF3F}" presName="spacer" presStyleCnt="0"/>
      <dgm:spPr/>
      <dgm:t>
        <a:bodyPr/>
        <a:lstStyle/>
        <a:p>
          <a:endParaRPr lang="es-MX"/>
        </a:p>
      </dgm:t>
    </dgm:pt>
    <dgm:pt modelId="{045F2F54-B233-4BFC-BD1F-FA7660C5A9C2}" type="pres">
      <dgm:prSet presAssocID="{2271C536-BDEB-4566-BE33-ABA85A4EF32C}" presName="parentText" presStyleLbl="node1" presStyleIdx="3" presStyleCnt="5" custScaleX="93227" custLinFactNeighborX="298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BB229A-CFF6-4DFD-85F5-E2495A4B0FC6}" type="pres">
      <dgm:prSet presAssocID="{0D5A42F6-89DF-4FB5-AEE6-27A6E5798EA8}" presName="spacer" presStyleCnt="0"/>
      <dgm:spPr/>
      <dgm:t>
        <a:bodyPr/>
        <a:lstStyle/>
        <a:p>
          <a:endParaRPr lang="es-MX"/>
        </a:p>
      </dgm:t>
    </dgm:pt>
    <dgm:pt modelId="{0EA4D5FC-FB75-4454-9A8A-7B41D8D52AB1}" type="pres">
      <dgm:prSet presAssocID="{91DF4ABF-AC21-498B-BDDD-044E49FF88AC}" presName="parentText" presStyleLbl="node1" presStyleIdx="4" presStyleCnt="5" custScaleX="93227" custLinFactNeighborX="2983" custLinFactNeighborY="1889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316BB9-F7D2-48C6-B70F-CC6DB15FB013}" srcId="{2A29C258-AC7D-46BF-947B-7EBA8718CAB7}" destId="{26ABCDBC-B3B8-459D-91B3-0F278079158A}" srcOrd="2" destOrd="0" parTransId="{0030107F-62B8-4C8E-9B82-5E07C138F1E8}" sibTransId="{CA7EC661-1F76-4273-98C7-74AE7D95CF3F}"/>
    <dgm:cxn modelId="{CABA4BD7-7E43-452D-9F00-173B25451757}" type="presOf" srcId="{2271C536-BDEB-4566-BE33-ABA85A4EF32C}" destId="{045F2F54-B233-4BFC-BD1F-FA7660C5A9C2}" srcOrd="0" destOrd="0" presId="urn:microsoft.com/office/officeart/2005/8/layout/vList2"/>
    <dgm:cxn modelId="{AF398133-4951-498B-ADDE-52113921AE16}" srcId="{2A29C258-AC7D-46BF-947B-7EBA8718CAB7}" destId="{2271C536-BDEB-4566-BE33-ABA85A4EF32C}" srcOrd="3" destOrd="0" parTransId="{CD6A99F7-604A-47A1-A874-E7BFEAD7244A}" sibTransId="{0D5A42F6-89DF-4FB5-AEE6-27A6E5798EA8}"/>
    <dgm:cxn modelId="{1CE3E27E-06FC-48B0-B3B5-0905AC343ED3}" type="presOf" srcId="{91DF4ABF-AC21-498B-BDDD-044E49FF88AC}" destId="{0EA4D5FC-FB75-4454-9A8A-7B41D8D52AB1}" srcOrd="0" destOrd="0" presId="urn:microsoft.com/office/officeart/2005/8/layout/vList2"/>
    <dgm:cxn modelId="{43547A71-6D74-4238-BB8C-5E46ECC43393}" type="presOf" srcId="{2A29C258-AC7D-46BF-947B-7EBA8718CAB7}" destId="{88AE147B-9D74-4081-BC79-A1A099F3D966}" srcOrd="0" destOrd="0" presId="urn:microsoft.com/office/officeart/2005/8/layout/vList2"/>
    <dgm:cxn modelId="{7C6C940D-EC18-4433-BD0D-E2291C5A9786}" type="presOf" srcId="{6D90E104-2C57-4F77-9823-31F2C128DCBB}" destId="{709D9949-08DD-4841-9FB9-A2F2BCAEA717}" srcOrd="0" destOrd="0" presId="urn:microsoft.com/office/officeart/2005/8/layout/vList2"/>
    <dgm:cxn modelId="{2A5F7262-D174-4037-B44D-FA353097D29F}" type="presOf" srcId="{26ABCDBC-B3B8-459D-91B3-0F278079158A}" destId="{6009E020-19F8-41CF-9E19-64648104C350}" srcOrd="0" destOrd="0" presId="urn:microsoft.com/office/officeart/2005/8/layout/vList2"/>
    <dgm:cxn modelId="{DAC033BE-69AF-496A-9A06-EE0488363893}" srcId="{2A29C258-AC7D-46BF-947B-7EBA8718CAB7}" destId="{DA9C6FB5-66BF-4496-8DD2-DD1223C56AC4}" srcOrd="1" destOrd="0" parTransId="{5AF015D7-6A8C-4821-9A98-A67842F3C112}" sibTransId="{DEA9111D-1296-40A0-9054-16B39213D97D}"/>
    <dgm:cxn modelId="{7F51529E-B6FC-4678-B0D6-DAA82B8DC65E}" srcId="{2A29C258-AC7D-46BF-947B-7EBA8718CAB7}" destId="{6D90E104-2C57-4F77-9823-31F2C128DCBB}" srcOrd="0" destOrd="0" parTransId="{4C37D8B5-DB1D-49A8-8827-BBC2ADE8E7A3}" sibTransId="{AA887704-A503-4202-B1E9-2678CB0E1365}"/>
    <dgm:cxn modelId="{CCE6E4EF-DD98-4493-9C8E-710262FE1486}" srcId="{2A29C258-AC7D-46BF-947B-7EBA8718CAB7}" destId="{91DF4ABF-AC21-498B-BDDD-044E49FF88AC}" srcOrd="4" destOrd="0" parTransId="{6FBA73C5-1B9A-47F6-823E-E20F264AB55D}" sibTransId="{DE170848-0601-448C-9E3A-5EAC5A4D4CC7}"/>
    <dgm:cxn modelId="{A7F1E50E-46F2-4078-B699-5E924411B692}" type="presOf" srcId="{DA9C6FB5-66BF-4496-8DD2-DD1223C56AC4}" destId="{201265CB-2A9B-403C-BEF2-C802AEBF9C71}" srcOrd="0" destOrd="0" presId="urn:microsoft.com/office/officeart/2005/8/layout/vList2"/>
    <dgm:cxn modelId="{7359CC63-02E3-476C-A4E7-B454194F85A5}" type="presParOf" srcId="{88AE147B-9D74-4081-BC79-A1A099F3D966}" destId="{709D9949-08DD-4841-9FB9-A2F2BCAEA717}" srcOrd="0" destOrd="0" presId="urn:microsoft.com/office/officeart/2005/8/layout/vList2"/>
    <dgm:cxn modelId="{AD93AE61-DBA2-4E96-99A1-D7DF7342AD46}" type="presParOf" srcId="{88AE147B-9D74-4081-BC79-A1A099F3D966}" destId="{0ED92EAF-AFE2-44E8-8E28-2A1634DADBC0}" srcOrd="1" destOrd="0" presId="urn:microsoft.com/office/officeart/2005/8/layout/vList2"/>
    <dgm:cxn modelId="{9DA06E5C-5C21-4011-92BC-25C04DAF28DF}" type="presParOf" srcId="{88AE147B-9D74-4081-BC79-A1A099F3D966}" destId="{201265CB-2A9B-403C-BEF2-C802AEBF9C71}" srcOrd="2" destOrd="0" presId="urn:microsoft.com/office/officeart/2005/8/layout/vList2"/>
    <dgm:cxn modelId="{A6A6F2D6-565C-4275-B345-EB92ECED578B}" type="presParOf" srcId="{88AE147B-9D74-4081-BC79-A1A099F3D966}" destId="{80D2E7FE-6934-464D-BC07-1FA23BB9A89F}" srcOrd="3" destOrd="0" presId="urn:microsoft.com/office/officeart/2005/8/layout/vList2"/>
    <dgm:cxn modelId="{4E5AA555-3ABF-4EB6-9488-04AA5337A6A7}" type="presParOf" srcId="{88AE147B-9D74-4081-BC79-A1A099F3D966}" destId="{6009E020-19F8-41CF-9E19-64648104C350}" srcOrd="4" destOrd="0" presId="urn:microsoft.com/office/officeart/2005/8/layout/vList2"/>
    <dgm:cxn modelId="{96E4AEE3-A338-43AC-B5D5-97C2A0ACA134}" type="presParOf" srcId="{88AE147B-9D74-4081-BC79-A1A099F3D966}" destId="{F931A157-B5B3-4C6D-A13F-A65D90E2E11D}" srcOrd="5" destOrd="0" presId="urn:microsoft.com/office/officeart/2005/8/layout/vList2"/>
    <dgm:cxn modelId="{85A861D8-1320-4CF8-82E9-58CDE57431B4}" type="presParOf" srcId="{88AE147B-9D74-4081-BC79-A1A099F3D966}" destId="{045F2F54-B233-4BFC-BD1F-FA7660C5A9C2}" srcOrd="6" destOrd="0" presId="urn:microsoft.com/office/officeart/2005/8/layout/vList2"/>
    <dgm:cxn modelId="{BECD37F3-73F2-498F-8BB7-8F31262BF6E1}" type="presParOf" srcId="{88AE147B-9D74-4081-BC79-A1A099F3D966}" destId="{22BB229A-CFF6-4DFD-85F5-E2495A4B0FC6}" srcOrd="7" destOrd="0" presId="urn:microsoft.com/office/officeart/2005/8/layout/vList2"/>
    <dgm:cxn modelId="{C715D91E-C7DB-4382-BE5F-5FECB26BE72C}" type="presParOf" srcId="{88AE147B-9D74-4081-BC79-A1A099F3D966}" destId="{0EA4D5FC-FB75-4454-9A8A-7B41D8D52A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97E231-F61A-48F1-9C6C-682ED459849A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EA83EF54-0697-49C7-9705-38EEE045322B}">
      <dgm:prSet/>
      <dgm:spPr/>
      <dgm:t>
        <a:bodyPr/>
        <a:lstStyle/>
        <a:p>
          <a:pPr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Patrimonio de una persona moral.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156AAF-80E5-46C4-9B5E-66A3F968E199}" type="parTrans" cxnId="{1DF6A2A8-C68F-49F7-98A8-FAA38806D7F2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867536-03F7-4D1B-8155-14DEFF1B6BC8}" type="sibTrans" cxnId="{1DF6A2A8-C68F-49F7-98A8-FAA38806D7F2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DA1FE2-8A23-4F45-85A9-4C4307DEEFA5}">
      <dgm:prSet/>
      <dgm:spPr/>
      <dgm:t>
        <a:bodyPr/>
        <a:lstStyle/>
        <a:p>
          <a:pPr algn="just"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La que comprenda hechos y actos de carácter económico, contable, jurídico o administrativo relativos a una persona, que pudiera ser útil para un competidor; por ejemplo, la relativa a detalles sobre el manejo del negocio del titular, sobre su proceso de toma de decisiones o información que pudiera afectar sus negociaciones, acuerdos de los órganos de administración, políticas de dividendos y sus modificaciones o actas de asamblea. 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526C1C-6562-4A4A-AC99-2915AFDB9612}" type="parTrans" cxnId="{2F38AE6D-94D2-4589-BB87-ADBA91F085EE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DE4CA-C9B8-41FA-8E47-7B8616E02C8A}" type="sibTrans" cxnId="{2F38AE6D-94D2-4589-BB87-ADBA91F085EE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CDA7E6-D0E6-4267-9ABC-CC611813A53B}" type="pres">
      <dgm:prSet presAssocID="{3097E231-F61A-48F1-9C6C-682ED45984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554A7A-B534-47A3-8020-56D7B00B29F6}" type="pres">
      <dgm:prSet presAssocID="{EA83EF54-0697-49C7-9705-38EEE045322B}" presName="circle1" presStyleLbl="node1" presStyleIdx="0" presStyleCnt="2" custScaleY="101883" custLinFactNeighborY="3102"/>
      <dgm:spPr/>
      <dgm:t>
        <a:bodyPr/>
        <a:lstStyle/>
        <a:p>
          <a:endParaRPr lang="es-MX"/>
        </a:p>
      </dgm:t>
    </dgm:pt>
    <dgm:pt modelId="{9EF5E519-64D1-45A8-9CDE-9FADCF2DDE6A}" type="pres">
      <dgm:prSet presAssocID="{EA83EF54-0697-49C7-9705-38EEE045322B}" presName="space" presStyleCnt="0"/>
      <dgm:spPr/>
      <dgm:t>
        <a:bodyPr/>
        <a:lstStyle/>
        <a:p>
          <a:endParaRPr lang="es-MX"/>
        </a:p>
      </dgm:t>
    </dgm:pt>
    <dgm:pt modelId="{80883E3F-AC32-4DDB-836B-832778F25A4A}" type="pres">
      <dgm:prSet presAssocID="{EA83EF54-0697-49C7-9705-38EEE045322B}" presName="rect1" presStyleLbl="alignAcc1" presStyleIdx="0" presStyleCnt="2" custLinFactNeighborY="-282"/>
      <dgm:spPr/>
      <dgm:t>
        <a:bodyPr/>
        <a:lstStyle/>
        <a:p>
          <a:endParaRPr lang="es-MX"/>
        </a:p>
      </dgm:t>
    </dgm:pt>
    <dgm:pt modelId="{4C1D6EA1-2F50-4003-AE9C-0772E8E95D85}" type="pres">
      <dgm:prSet presAssocID="{CADA1FE2-8A23-4F45-85A9-4C4307DEEFA5}" presName="vertSpace2" presStyleLbl="node1" presStyleIdx="0" presStyleCnt="2"/>
      <dgm:spPr/>
      <dgm:t>
        <a:bodyPr/>
        <a:lstStyle/>
        <a:p>
          <a:endParaRPr lang="es-MX"/>
        </a:p>
      </dgm:t>
    </dgm:pt>
    <dgm:pt modelId="{6CFC8324-147D-46D8-B451-C940567DBA10}" type="pres">
      <dgm:prSet presAssocID="{CADA1FE2-8A23-4F45-85A9-4C4307DEEFA5}" presName="circle2" presStyleLbl="node1" presStyleIdx="1" presStyleCnt="2" custScaleY="141175" custLinFactNeighborY="-5264"/>
      <dgm:spPr/>
      <dgm:t>
        <a:bodyPr/>
        <a:lstStyle/>
        <a:p>
          <a:endParaRPr lang="es-MX"/>
        </a:p>
      </dgm:t>
    </dgm:pt>
    <dgm:pt modelId="{001A3A64-F61D-4B38-86B0-4058D0811B15}" type="pres">
      <dgm:prSet presAssocID="{CADA1FE2-8A23-4F45-85A9-4C4307DEEFA5}" presName="rect2" presStyleLbl="alignAcc1" presStyleIdx="1" presStyleCnt="2" custScaleY="148662" custLinFactNeighborY="-2372"/>
      <dgm:spPr/>
      <dgm:t>
        <a:bodyPr/>
        <a:lstStyle/>
        <a:p>
          <a:endParaRPr lang="es-MX"/>
        </a:p>
      </dgm:t>
    </dgm:pt>
    <dgm:pt modelId="{6F64A8EE-32B2-4929-89A3-147701F98403}" type="pres">
      <dgm:prSet presAssocID="{EA83EF54-0697-49C7-9705-38EEE045322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732010-948A-4D28-92B4-231D872ED8E3}" type="pres">
      <dgm:prSet presAssocID="{CADA1FE2-8A23-4F45-85A9-4C4307DEEFA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E68C55-9D03-4F97-8871-04F2868A720D}" type="presOf" srcId="{EA83EF54-0697-49C7-9705-38EEE045322B}" destId="{80883E3F-AC32-4DDB-836B-832778F25A4A}" srcOrd="0" destOrd="0" presId="urn:microsoft.com/office/officeart/2005/8/layout/target3"/>
    <dgm:cxn modelId="{3A132C62-231B-4F7C-A263-DA4BDAE27240}" type="presOf" srcId="{EA83EF54-0697-49C7-9705-38EEE045322B}" destId="{6F64A8EE-32B2-4929-89A3-147701F98403}" srcOrd="1" destOrd="0" presId="urn:microsoft.com/office/officeart/2005/8/layout/target3"/>
    <dgm:cxn modelId="{64356915-4659-4796-A235-86866D4F4BD6}" type="presOf" srcId="{CADA1FE2-8A23-4F45-85A9-4C4307DEEFA5}" destId="{001A3A64-F61D-4B38-86B0-4058D0811B15}" srcOrd="0" destOrd="0" presId="urn:microsoft.com/office/officeart/2005/8/layout/target3"/>
    <dgm:cxn modelId="{D1C21C8D-76CC-444E-B5D2-0E096ADF0E24}" type="presOf" srcId="{CADA1FE2-8A23-4F45-85A9-4C4307DEEFA5}" destId="{1D732010-948A-4D28-92B4-231D872ED8E3}" srcOrd="1" destOrd="0" presId="urn:microsoft.com/office/officeart/2005/8/layout/target3"/>
    <dgm:cxn modelId="{2F38AE6D-94D2-4589-BB87-ADBA91F085EE}" srcId="{3097E231-F61A-48F1-9C6C-682ED459849A}" destId="{CADA1FE2-8A23-4F45-85A9-4C4307DEEFA5}" srcOrd="1" destOrd="0" parTransId="{5C526C1C-6562-4A4A-AC99-2915AFDB9612}" sibTransId="{37DDE4CA-C9B8-41FA-8E47-7B8616E02C8A}"/>
    <dgm:cxn modelId="{F4E70B9C-F5B1-4259-AAEE-481CE0AFF568}" type="presOf" srcId="{3097E231-F61A-48F1-9C6C-682ED459849A}" destId="{D2CDA7E6-D0E6-4267-9ABC-CC611813A53B}" srcOrd="0" destOrd="0" presId="urn:microsoft.com/office/officeart/2005/8/layout/target3"/>
    <dgm:cxn modelId="{1DF6A2A8-C68F-49F7-98A8-FAA38806D7F2}" srcId="{3097E231-F61A-48F1-9C6C-682ED459849A}" destId="{EA83EF54-0697-49C7-9705-38EEE045322B}" srcOrd="0" destOrd="0" parTransId="{F5156AAF-80E5-46C4-9B5E-66A3F968E199}" sibTransId="{45867536-03F7-4D1B-8155-14DEFF1B6BC8}"/>
    <dgm:cxn modelId="{4CFA4ED2-A305-448A-882C-FEFBBB63F54C}" type="presParOf" srcId="{D2CDA7E6-D0E6-4267-9ABC-CC611813A53B}" destId="{FC554A7A-B534-47A3-8020-56D7B00B29F6}" srcOrd="0" destOrd="0" presId="urn:microsoft.com/office/officeart/2005/8/layout/target3"/>
    <dgm:cxn modelId="{D4ABB45A-0748-4907-A3AF-ED5631A1F4F3}" type="presParOf" srcId="{D2CDA7E6-D0E6-4267-9ABC-CC611813A53B}" destId="{9EF5E519-64D1-45A8-9CDE-9FADCF2DDE6A}" srcOrd="1" destOrd="0" presId="urn:microsoft.com/office/officeart/2005/8/layout/target3"/>
    <dgm:cxn modelId="{BFE6D895-0920-4D77-B782-90C47DA3E47B}" type="presParOf" srcId="{D2CDA7E6-D0E6-4267-9ABC-CC611813A53B}" destId="{80883E3F-AC32-4DDB-836B-832778F25A4A}" srcOrd="2" destOrd="0" presId="urn:microsoft.com/office/officeart/2005/8/layout/target3"/>
    <dgm:cxn modelId="{79BBDD63-45E3-476F-A9BC-2F16F20F47AA}" type="presParOf" srcId="{D2CDA7E6-D0E6-4267-9ABC-CC611813A53B}" destId="{4C1D6EA1-2F50-4003-AE9C-0772E8E95D85}" srcOrd="3" destOrd="0" presId="urn:microsoft.com/office/officeart/2005/8/layout/target3"/>
    <dgm:cxn modelId="{C957D18B-9D02-4419-9F00-668C9F180808}" type="presParOf" srcId="{D2CDA7E6-D0E6-4267-9ABC-CC611813A53B}" destId="{6CFC8324-147D-46D8-B451-C940567DBA10}" srcOrd="4" destOrd="0" presId="urn:microsoft.com/office/officeart/2005/8/layout/target3"/>
    <dgm:cxn modelId="{69ECF881-E361-4456-83D1-1B7E6EEBF409}" type="presParOf" srcId="{D2CDA7E6-D0E6-4267-9ABC-CC611813A53B}" destId="{001A3A64-F61D-4B38-86B0-4058D0811B15}" srcOrd="5" destOrd="0" presId="urn:microsoft.com/office/officeart/2005/8/layout/target3"/>
    <dgm:cxn modelId="{9BDFD531-196B-4CB6-BCCD-129680360B9D}" type="presParOf" srcId="{D2CDA7E6-D0E6-4267-9ABC-CC611813A53B}" destId="{6F64A8EE-32B2-4929-89A3-147701F98403}" srcOrd="6" destOrd="0" presId="urn:microsoft.com/office/officeart/2005/8/layout/target3"/>
    <dgm:cxn modelId="{5AD825F2-4226-41DB-B65F-9BF416F90B77}" type="presParOf" srcId="{D2CDA7E6-D0E6-4267-9ABC-CC611813A53B}" destId="{1D732010-948A-4D28-92B4-231D872ED8E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782805-55A8-4ACB-9C8B-6EE6C88C4AB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0068372B-728F-4D9E-83F5-AFC02D2A33C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Características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212DFF-D59F-45F1-9FCE-B59E225EF92F}" type="parTrans" cxnId="{A1682022-9A12-4D3A-A622-C8B8736160BB}">
      <dgm:prSet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382013-277B-4B75-A15A-2473418610A3}" type="sibTrans" cxnId="{A1682022-9A12-4D3A-A622-C8B8736160BB}">
      <dgm:prSet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395F5E-8E79-40C4-8258-F0F91733880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La confidencialidad de la información NO está sujeta a temporalidad (Artículo 186).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A121F7-77B7-4ED8-AC4D-57357FC2EC5F}" type="parTrans" cxnId="{F55AAAB9-065A-46CA-8BFE-B7C0F27081DD}">
      <dgm:prSet custT="1"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074243-7074-46C9-BA37-C52F0EE6ACC0}" type="sibTrans" cxnId="{F55AAAB9-065A-46CA-8BFE-B7C0F27081DD}">
      <dgm:prSet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7EB94E-EC8E-4CA2-876A-7A8F616B4C0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El acceso a información confidencial requieren obtener el consentimiento de los particulares titulares de la información (Artículo 191), salvo: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D6726E-AD43-4EDF-AA1A-9EB471E205AD}" type="parTrans" cxnId="{D56E8A03-336A-4065-BB96-D8FE7B4E3915}">
      <dgm:prSet custT="1"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35623E-0940-48B0-8C83-B908B9E404BB}" type="sibTrans" cxnId="{D56E8A03-336A-4065-BB96-D8FE7B4E3915}">
      <dgm:prSet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6F1429-53EC-4A2C-9672-53C7B8A1CC0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- La información que se encuentre en registros públicos o fuentes de acceso público; </a:t>
          </a:r>
        </a:p>
        <a:p>
          <a:pPr algn="just"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- Por ley tenga el carácter de pública; </a:t>
          </a:r>
        </a:p>
        <a:p>
          <a:pPr algn="just"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- Exista una orden judicial; </a:t>
          </a:r>
        </a:p>
        <a:p>
          <a:pPr algn="just"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- Por razones de salubridad general, o para proteger los derechos de terceros, se requiera su publicación, o </a:t>
          </a:r>
        </a:p>
        <a:p>
          <a:pPr algn="just">
            <a:lnSpc>
              <a:spcPct val="100000"/>
            </a:lnSpc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- Cuando se transmita entre sujetos obligados y entre éstos y los sujetos de derecho internacional, en términos de los tratados y los acuerdos interinstitucionales, siempre y cuando la información se utilice para el ejercicio de facultades propias de los mismos.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99A488-F2B4-4E89-A3D7-50E0254D7735}" type="parTrans" cxnId="{8D2C193B-71E4-4222-8AAD-264BE394FC63}">
      <dgm:prSet custT="1"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842A21-EDA0-40A5-A335-CF1F3A63E8B7}" type="sibTrans" cxnId="{8D2C193B-71E4-4222-8AAD-264BE394FC63}">
      <dgm:prSet/>
      <dgm:spPr/>
      <dgm:t>
        <a:bodyPr/>
        <a:lstStyle/>
        <a:p>
          <a:pPr>
            <a:lnSpc>
              <a:spcPct val="100000"/>
            </a:lnSpc>
          </a:pP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16F98-2DB2-43C3-832C-88F8D8080C55}" type="pres">
      <dgm:prSet presAssocID="{E4782805-55A8-4ACB-9C8B-6EE6C88C4A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404ED3-9405-4E58-ACC0-0B42937DEB19}" type="pres">
      <dgm:prSet presAssocID="{0068372B-728F-4D9E-83F5-AFC02D2A33CA}" presName="root1" presStyleCnt="0"/>
      <dgm:spPr/>
      <dgm:t>
        <a:bodyPr/>
        <a:lstStyle/>
        <a:p>
          <a:endParaRPr lang="es-MX"/>
        </a:p>
      </dgm:t>
    </dgm:pt>
    <dgm:pt modelId="{6E2168D7-3DEC-4E4C-807E-A7828009CCD3}" type="pres">
      <dgm:prSet presAssocID="{0068372B-728F-4D9E-83F5-AFC02D2A33CA}" presName="LevelOneTextNode" presStyleLbl="node0" presStyleIdx="0" presStyleCnt="1" custScaleX="1561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ECC2233-C8C9-4B79-B8E2-8903C0554174}" type="pres">
      <dgm:prSet presAssocID="{0068372B-728F-4D9E-83F5-AFC02D2A33CA}" presName="level2hierChild" presStyleCnt="0"/>
      <dgm:spPr/>
      <dgm:t>
        <a:bodyPr/>
        <a:lstStyle/>
        <a:p>
          <a:endParaRPr lang="es-MX"/>
        </a:p>
      </dgm:t>
    </dgm:pt>
    <dgm:pt modelId="{7263786C-C987-4736-93BA-79C84D91CCE7}" type="pres">
      <dgm:prSet presAssocID="{9BA121F7-77B7-4ED8-AC4D-57357FC2EC5F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E9D2E946-6A45-4353-BF32-18C5A4ED7D52}" type="pres">
      <dgm:prSet presAssocID="{9BA121F7-77B7-4ED8-AC4D-57357FC2EC5F}" presName="connTx" presStyleLbl="parChTrans1D2" presStyleIdx="0" presStyleCnt="2"/>
      <dgm:spPr/>
      <dgm:t>
        <a:bodyPr/>
        <a:lstStyle/>
        <a:p>
          <a:endParaRPr lang="es-MX"/>
        </a:p>
      </dgm:t>
    </dgm:pt>
    <dgm:pt modelId="{65DCAB8A-DF28-4F85-A3D6-36D341FEC57F}" type="pres">
      <dgm:prSet presAssocID="{EC395F5E-8E79-40C4-8258-F0F917338807}" presName="root2" presStyleCnt="0"/>
      <dgm:spPr/>
      <dgm:t>
        <a:bodyPr/>
        <a:lstStyle/>
        <a:p>
          <a:endParaRPr lang="es-MX"/>
        </a:p>
      </dgm:t>
    </dgm:pt>
    <dgm:pt modelId="{3334A224-8909-4863-AF0B-1F5C667B26A6}" type="pres">
      <dgm:prSet presAssocID="{EC395F5E-8E79-40C4-8258-F0F917338807}" presName="LevelTwoTextNode" presStyleLbl="node2" presStyleIdx="0" presStyleCnt="2" custScaleX="208228" custScaleY="222982" custLinFactNeighborX="-23950" custLinFactNeighborY="-310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0C3E0F-67E3-4549-AAC8-B7033F8EDDBD}" type="pres">
      <dgm:prSet presAssocID="{EC395F5E-8E79-40C4-8258-F0F917338807}" presName="level3hierChild" presStyleCnt="0"/>
      <dgm:spPr/>
      <dgm:t>
        <a:bodyPr/>
        <a:lstStyle/>
        <a:p>
          <a:endParaRPr lang="es-MX"/>
        </a:p>
      </dgm:t>
    </dgm:pt>
    <dgm:pt modelId="{E5970EB9-E9C0-4D4E-8E3D-CBE6D919C29E}" type="pres">
      <dgm:prSet presAssocID="{C3D6726E-AD43-4EDF-AA1A-9EB471E205AD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EAAAF8E1-651B-4DE2-BB79-D3697861A514}" type="pres">
      <dgm:prSet presAssocID="{C3D6726E-AD43-4EDF-AA1A-9EB471E205AD}" presName="connTx" presStyleLbl="parChTrans1D2" presStyleIdx="1" presStyleCnt="2"/>
      <dgm:spPr/>
      <dgm:t>
        <a:bodyPr/>
        <a:lstStyle/>
        <a:p>
          <a:endParaRPr lang="es-MX"/>
        </a:p>
      </dgm:t>
    </dgm:pt>
    <dgm:pt modelId="{854F06F3-2C5E-4A49-897B-935D470143A3}" type="pres">
      <dgm:prSet presAssocID="{7D7EB94E-EC8E-4CA2-876A-7A8F616B4C0F}" presName="root2" presStyleCnt="0"/>
      <dgm:spPr/>
      <dgm:t>
        <a:bodyPr/>
        <a:lstStyle/>
        <a:p>
          <a:endParaRPr lang="es-MX"/>
        </a:p>
      </dgm:t>
    </dgm:pt>
    <dgm:pt modelId="{EDF96E41-31B4-4703-B101-10B8A7731DAE}" type="pres">
      <dgm:prSet presAssocID="{7D7EB94E-EC8E-4CA2-876A-7A8F616B4C0F}" presName="LevelTwoTextNode" presStyleLbl="node2" presStyleIdx="1" presStyleCnt="2" custScaleX="192722" custScaleY="391554" custLinFactNeighborX="-23480" custLinFactNeighborY="339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65E66B-4B48-49E0-9B47-9BA8FF045F72}" type="pres">
      <dgm:prSet presAssocID="{7D7EB94E-EC8E-4CA2-876A-7A8F616B4C0F}" presName="level3hierChild" presStyleCnt="0"/>
      <dgm:spPr/>
      <dgm:t>
        <a:bodyPr/>
        <a:lstStyle/>
        <a:p>
          <a:endParaRPr lang="es-MX"/>
        </a:p>
      </dgm:t>
    </dgm:pt>
    <dgm:pt modelId="{72B08219-C914-451B-9361-4B4981F07C6A}" type="pres">
      <dgm:prSet presAssocID="{F699A488-F2B4-4E89-A3D7-50E0254D7735}" presName="conn2-1" presStyleLbl="parChTrans1D3" presStyleIdx="0" presStyleCnt="1"/>
      <dgm:spPr/>
      <dgm:t>
        <a:bodyPr/>
        <a:lstStyle/>
        <a:p>
          <a:endParaRPr lang="es-MX"/>
        </a:p>
      </dgm:t>
    </dgm:pt>
    <dgm:pt modelId="{9F7C3116-9D95-418C-9F8A-E2F5A39D5732}" type="pres">
      <dgm:prSet presAssocID="{F699A488-F2B4-4E89-A3D7-50E0254D7735}" presName="connTx" presStyleLbl="parChTrans1D3" presStyleIdx="0" presStyleCnt="1"/>
      <dgm:spPr/>
      <dgm:t>
        <a:bodyPr/>
        <a:lstStyle/>
        <a:p>
          <a:endParaRPr lang="es-MX"/>
        </a:p>
      </dgm:t>
    </dgm:pt>
    <dgm:pt modelId="{AE7803ED-F8D6-45A0-AEDF-195CD55401A1}" type="pres">
      <dgm:prSet presAssocID="{4B6F1429-53EC-4A2C-9672-53C7B8A1CC09}" presName="root2" presStyleCnt="0"/>
      <dgm:spPr/>
      <dgm:t>
        <a:bodyPr/>
        <a:lstStyle/>
        <a:p>
          <a:endParaRPr lang="es-MX"/>
        </a:p>
      </dgm:t>
    </dgm:pt>
    <dgm:pt modelId="{18D26F63-7731-4A92-A489-AB107B1F6F58}" type="pres">
      <dgm:prSet presAssocID="{4B6F1429-53EC-4A2C-9672-53C7B8A1CC09}" presName="LevelTwoTextNode" presStyleLbl="node3" presStyleIdx="0" presStyleCnt="1" custScaleX="450594" custScaleY="576862" custLinFactNeighborX="-7524" custLinFactNeighborY="71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212E30-EA4A-442C-90E7-6F8741E19542}" type="pres">
      <dgm:prSet presAssocID="{4B6F1429-53EC-4A2C-9672-53C7B8A1CC09}" presName="level3hierChild" presStyleCnt="0"/>
      <dgm:spPr/>
      <dgm:t>
        <a:bodyPr/>
        <a:lstStyle/>
        <a:p>
          <a:endParaRPr lang="es-MX"/>
        </a:p>
      </dgm:t>
    </dgm:pt>
  </dgm:ptLst>
  <dgm:cxnLst>
    <dgm:cxn modelId="{A1682022-9A12-4D3A-A622-C8B8736160BB}" srcId="{E4782805-55A8-4ACB-9C8B-6EE6C88C4AB6}" destId="{0068372B-728F-4D9E-83F5-AFC02D2A33CA}" srcOrd="0" destOrd="0" parTransId="{D1212DFF-D59F-45F1-9FCE-B59E225EF92F}" sibTransId="{BC382013-277B-4B75-A15A-2473418610A3}"/>
    <dgm:cxn modelId="{4ABA6B6A-A833-466A-B9D8-2395DF5AA2B3}" type="presOf" srcId="{9BA121F7-77B7-4ED8-AC4D-57357FC2EC5F}" destId="{7263786C-C987-4736-93BA-79C84D91CCE7}" srcOrd="0" destOrd="0" presId="urn:microsoft.com/office/officeart/2005/8/layout/hierarchy2"/>
    <dgm:cxn modelId="{8D2C193B-71E4-4222-8AAD-264BE394FC63}" srcId="{7D7EB94E-EC8E-4CA2-876A-7A8F616B4C0F}" destId="{4B6F1429-53EC-4A2C-9672-53C7B8A1CC09}" srcOrd="0" destOrd="0" parTransId="{F699A488-F2B4-4E89-A3D7-50E0254D7735}" sibTransId="{CD842A21-EDA0-40A5-A335-CF1F3A63E8B7}"/>
    <dgm:cxn modelId="{A9E7162F-6BD7-4C12-9556-46AC590A5A44}" type="presOf" srcId="{C3D6726E-AD43-4EDF-AA1A-9EB471E205AD}" destId="{E5970EB9-E9C0-4D4E-8E3D-CBE6D919C29E}" srcOrd="0" destOrd="0" presId="urn:microsoft.com/office/officeart/2005/8/layout/hierarchy2"/>
    <dgm:cxn modelId="{24061CC4-FAE2-42D7-ACE4-2F7E1422AB87}" type="presOf" srcId="{E4782805-55A8-4ACB-9C8B-6EE6C88C4AB6}" destId="{0DF16F98-2DB2-43C3-832C-88F8D8080C55}" srcOrd="0" destOrd="0" presId="urn:microsoft.com/office/officeart/2005/8/layout/hierarchy2"/>
    <dgm:cxn modelId="{F55AAAB9-065A-46CA-8BFE-B7C0F27081DD}" srcId="{0068372B-728F-4D9E-83F5-AFC02D2A33CA}" destId="{EC395F5E-8E79-40C4-8258-F0F917338807}" srcOrd="0" destOrd="0" parTransId="{9BA121F7-77B7-4ED8-AC4D-57357FC2EC5F}" sibTransId="{42074243-7074-46C9-BA37-C52F0EE6ACC0}"/>
    <dgm:cxn modelId="{D56E8A03-336A-4065-BB96-D8FE7B4E3915}" srcId="{0068372B-728F-4D9E-83F5-AFC02D2A33CA}" destId="{7D7EB94E-EC8E-4CA2-876A-7A8F616B4C0F}" srcOrd="1" destOrd="0" parTransId="{C3D6726E-AD43-4EDF-AA1A-9EB471E205AD}" sibTransId="{0535623E-0940-48B0-8C83-B908B9E404BB}"/>
    <dgm:cxn modelId="{E7963017-EC3C-4FA9-B92A-96F09EC4D080}" type="presOf" srcId="{4B6F1429-53EC-4A2C-9672-53C7B8A1CC09}" destId="{18D26F63-7731-4A92-A489-AB107B1F6F58}" srcOrd="0" destOrd="0" presId="urn:microsoft.com/office/officeart/2005/8/layout/hierarchy2"/>
    <dgm:cxn modelId="{EF515D6F-17C4-49ED-87B5-AFECC83910CB}" type="presOf" srcId="{EC395F5E-8E79-40C4-8258-F0F917338807}" destId="{3334A224-8909-4863-AF0B-1F5C667B26A6}" srcOrd="0" destOrd="0" presId="urn:microsoft.com/office/officeart/2005/8/layout/hierarchy2"/>
    <dgm:cxn modelId="{B02B04BE-09F3-4801-935B-2C471785AB42}" type="presOf" srcId="{9BA121F7-77B7-4ED8-AC4D-57357FC2EC5F}" destId="{E9D2E946-6A45-4353-BF32-18C5A4ED7D52}" srcOrd="1" destOrd="0" presId="urn:microsoft.com/office/officeart/2005/8/layout/hierarchy2"/>
    <dgm:cxn modelId="{19D1F280-9ECC-4F6D-B669-EEE5C0CCADF5}" type="presOf" srcId="{F699A488-F2B4-4E89-A3D7-50E0254D7735}" destId="{9F7C3116-9D95-418C-9F8A-E2F5A39D5732}" srcOrd="1" destOrd="0" presId="urn:microsoft.com/office/officeart/2005/8/layout/hierarchy2"/>
    <dgm:cxn modelId="{39A780EE-92DF-41AD-B3B5-96F01AF62CC2}" type="presOf" srcId="{7D7EB94E-EC8E-4CA2-876A-7A8F616B4C0F}" destId="{EDF96E41-31B4-4703-B101-10B8A7731DAE}" srcOrd="0" destOrd="0" presId="urn:microsoft.com/office/officeart/2005/8/layout/hierarchy2"/>
    <dgm:cxn modelId="{1B4C83C4-3835-429F-A3D9-8FD677EC2610}" type="presOf" srcId="{F699A488-F2B4-4E89-A3D7-50E0254D7735}" destId="{72B08219-C914-451B-9361-4B4981F07C6A}" srcOrd="0" destOrd="0" presId="urn:microsoft.com/office/officeart/2005/8/layout/hierarchy2"/>
    <dgm:cxn modelId="{A92D6091-DF16-4B60-9A3E-C632C83DDB5C}" type="presOf" srcId="{C3D6726E-AD43-4EDF-AA1A-9EB471E205AD}" destId="{EAAAF8E1-651B-4DE2-BB79-D3697861A514}" srcOrd="1" destOrd="0" presId="urn:microsoft.com/office/officeart/2005/8/layout/hierarchy2"/>
    <dgm:cxn modelId="{EC76DA7B-01BB-471C-BA30-9CEB16BC118C}" type="presOf" srcId="{0068372B-728F-4D9E-83F5-AFC02D2A33CA}" destId="{6E2168D7-3DEC-4E4C-807E-A7828009CCD3}" srcOrd="0" destOrd="0" presId="urn:microsoft.com/office/officeart/2005/8/layout/hierarchy2"/>
    <dgm:cxn modelId="{5BEB0D48-6186-4589-A3A8-594FB370BA44}" type="presParOf" srcId="{0DF16F98-2DB2-43C3-832C-88F8D8080C55}" destId="{22404ED3-9405-4E58-ACC0-0B42937DEB19}" srcOrd="0" destOrd="0" presId="urn:microsoft.com/office/officeart/2005/8/layout/hierarchy2"/>
    <dgm:cxn modelId="{0A551394-1DA4-4A3A-8998-A4EF4D3A9FDB}" type="presParOf" srcId="{22404ED3-9405-4E58-ACC0-0B42937DEB19}" destId="{6E2168D7-3DEC-4E4C-807E-A7828009CCD3}" srcOrd="0" destOrd="0" presId="urn:microsoft.com/office/officeart/2005/8/layout/hierarchy2"/>
    <dgm:cxn modelId="{B8234C52-0BAE-432C-9773-E88DAAE6D233}" type="presParOf" srcId="{22404ED3-9405-4E58-ACC0-0B42937DEB19}" destId="{DECC2233-C8C9-4B79-B8E2-8903C0554174}" srcOrd="1" destOrd="0" presId="urn:microsoft.com/office/officeart/2005/8/layout/hierarchy2"/>
    <dgm:cxn modelId="{BE5DCA07-1B81-4A4F-81EC-EAB4629AD8B6}" type="presParOf" srcId="{DECC2233-C8C9-4B79-B8E2-8903C0554174}" destId="{7263786C-C987-4736-93BA-79C84D91CCE7}" srcOrd="0" destOrd="0" presId="urn:microsoft.com/office/officeart/2005/8/layout/hierarchy2"/>
    <dgm:cxn modelId="{4F9043B6-4643-4AE7-9E59-7C8188DB4FE6}" type="presParOf" srcId="{7263786C-C987-4736-93BA-79C84D91CCE7}" destId="{E9D2E946-6A45-4353-BF32-18C5A4ED7D52}" srcOrd="0" destOrd="0" presId="urn:microsoft.com/office/officeart/2005/8/layout/hierarchy2"/>
    <dgm:cxn modelId="{EE212FB1-F84A-4451-9C1C-0C55C929129C}" type="presParOf" srcId="{DECC2233-C8C9-4B79-B8E2-8903C0554174}" destId="{65DCAB8A-DF28-4F85-A3D6-36D341FEC57F}" srcOrd="1" destOrd="0" presId="urn:microsoft.com/office/officeart/2005/8/layout/hierarchy2"/>
    <dgm:cxn modelId="{D9D71372-2F71-407B-A104-5777E00DECF5}" type="presParOf" srcId="{65DCAB8A-DF28-4F85-A3D6-36D341FEC57F}" destId="{3334A224-8909-4863-AF0B-1F5C667B26A6}" srcOrd="0" destOrd="0" presId="urn:microsoft.com/office/officeart/2005/8/layout/hierarchy2"/>
    <dgm:cxn modelId="{906A1B4F-D1AE-4938-85E9-BBB20D5BBCF7}" type="presParOf" srcId="{65DCAB8A-DF28-4F85-A3D6-36D341FEC57F}" destId="{CD0C3E0F-67E3-4549-AAC8-B7033F8EDDBD}" srcOrd="1" destOrd="0" presId="urn:microsoft.com/office/officeart/2005/8/layout/hierarchy2"/>
    <dgm:cxn modelId="{34B21549-8751-4465-8298-D376D2B8BF7D}" type="presParOf" srcId="{DECC2233-C8C9-4B79-B8E2-8903C0554174}" destId="{E5970EB9-E9C0-4D4E-8E3D-CBE6D919C29E}" srcOrd="2" destOrd="0" presId="urn:microsoft.com/office/officeart/2005/8/layout/hierarchy2"/>
    <dgm:cxn modelId="{B46468B3-FF20-4687-937A-4CADC1023694}" type="presParOf" srcId="{E5970EB9-E9C0-4D4E-8E3D-CBE6D919C29E}" destId="{EAAAF8E1-651B-4DE2-BB79-D3697861A514}" srcOrd="0" destOrd="0" presId="urn:microsoft.com/office/officeart/2005/8/layout/hierarchy2"/>
    <dgm:cxn modelId="{808C1FBC-2BFF-4BB4-8E41-06F7BDC85C2C}" type="presParOf" srcId="{DECC2233-C8C9-4B79-B8E2-8903C0554174}" destId="{854F06F3-2C5E-4A49-897B-935D470143A3}" srcOrd="3" destOrd="0" presId="urn:microsoft.com/office/officeart/2005/8/layout/hierarchy2"/>
    <dgm:cxn modelId="{17A93345-09A3-4B57-8BCD-664885C11DDF}" type="presParOf" srcId="{854F06F3-2C5E-4A49-897B-935D470143A3}" destId="{EDF96E41-31B4-4703-B101-10B8A7731DAE}" srcOrd="0" destOrd="0" presId="urn:microsoft.com/office/officeart/2005/8/layout/hierarchy2"/>
    <dgm:cxn modelId="{AF774413-C047-43D6-AE4C-41FEDA956946}" type="presParOf" srcId="{854F06F3-2C5E-4A49-897B-935D470143A3}" destId="{FF65E66B-4B48-49E0-9B47-9BA8FF045F72}" srcOrd="1" destOrd="0" presId="urn:microsoft.com/office/officeart/2005/8/layout/hierarchy2"/>
    <dgm:cxn modelId="{D3883C3E-18F4-46A2-B921-B291BEAD0535}" type="presParOf" srcId="{FF65E66B-4B48-49E0-9B47-9BA8FF045F72}" destId="{72B08219-C914-451B-9361-4B4981F07C6A}" srcOrd="0" destOrd="0" presId="urn:microsoft.com/office/officeart/2005/8/layout/hierarchy2"/>
    <dgm:cxn modelId="{3DEF7778-483B-43FB-9C75-8962D1F449F8}" type="presParOf" srcId="{72B08219-C914-451B-9361-4B4981F07C6A}" destId="{9F7C3116-9D95-418C-9F8A-E2F5A39D5732}" srcOrd="0" destOrd="0" presId="urn:microsoft.com/office/officeart/2005/8/layout/hierarchy2"/>
    <dgm:cxn modelId="{1C42C874-7D06-4FD1-A12A-1614BC8287C5}" type="presParOf" srcId="{FF65E66B-4B48-49E0-9B47-9BA8FF045F72}" destId="{AE7803ED-F8D6-45A0-AEDF-195CD55401A1}" srcOrd="1" destOrd="0" presId="urn:microsoft.com/office/officeart/2005/8/layout/hierarchy2"/>
    <dgm:cxn modelId="{E7CD8B36-6F5C-42EE-8D90-7ECE1C7A8DBB}" type="presParOf" srcId="{AE7803ED-F8D6-45A0-AEDF-195CD55401A1}" destId="{18D26F63-7731-4A92-A489-AB107B1F6F58}" srcOrd="0" destOrd="0" presId="urn:microsoft.com/office/officeart/2005/8/layout/hierarchy2"/>
    <dgm:cxn modelId="{23F2BDBD-B6C9-4347-BE72-871AC5152F68}" type="presParOf" srcId="{AE7803ED-F8D6-45A0-AEDF-195CD55401A1}" destId="{80212E30-EA4A-442C-90E7-6F8741E195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7072F7-1290-4C28-9E84-C2953C8570C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64E362D-110E-4FED-AB7C-4DBFC62B18A0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Pueda poner en riesgo la vida, seguridad o salud de una persona física;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A7848C-11A0-4F9C-AA42-30E9F2CDC647}" type="parTrans" cxnId="{665DE82D-E988-479A-AF41-D5E7EC7838EA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BD5E96-28D9-4950-84A8-CC24FB33C17B}" type="sibTrans" cxnId="{665DE82D-E988-479A-AF41-D5E7EC7838EA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8573E4-6341-4721-9426-4CB6A50A132B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Obstruya las actividades de verificación, inspección y auditoría relativas al cumplimiento de las leyes o afecte la recaudación de contribuciones;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7A6A8A-FE8F-4CE3-A572-C3DB9F5DF32D}" type="parTrans" cxnId="{2B0370F7-691B-44B7-9C87-89C3B589F55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DE17B-E18B-4207-92B8-F334BC4E0804}" type="sibTrans" cxnId="{2B0370F7-691B-44B7-9C87-89C3B589F55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65E03B-97DF-4798-8F06-EFF5F5632BA4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III.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Obstruya la prevención o persecución de los delitos;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A89405-E13B-434D-8CDE-7E7BF6AB77FC}" type="parTrans" cxnId="{B6352B6D-F65B-4A3E-98AD-AABF36CEEE64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F4DD85-CB1B-4933-A143-D297580F9AD2}" type="sibTrans" cxnId="{B6352B6D-F65B-4A3E-98AD-AABF36CEEE64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06B06-7CA2-43A0-ABB1-CD146C4100A3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IV. </a:t>
          </a:r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piniones, recomendaciones o puntos de vista que formen parte del proceso deliberativo, hasta en tanto no sea emitida la decisión definitiva;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76AEE4-8CC8-4DFA-89EB-6F4936AE5234}" type="parTrans" cxnId="{3EBE6CE9-A6F3-4E35-AC90-24E01B4E73BB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36E2C5-11CF-484D-B697-9D905026213F}" type="sibTrans" cxnId="{3EBE6CE9-A6F3-4E35-AC90-24E01B4E73BB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61891-9DD4-4C85-B72B-B7F4E714C77F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Procedimientos de responsabilidad, quejas o denuncias tramitadas ante los órganos de control;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DAFDDC-04E3-4953-9C0B-59D5DB32FC29}" type="parTrans" cxnId="{3DDE960F-46B4-4608-913A-1D0C89B40697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76CB01-9B21-431B-8812-ED50B78E1F1F}" type="sibTrans" cxnId="{3DDE960F-46B4-4608-913A-1D0C89B40697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78F81A-8C45-4540-AD86-4018D204FCE1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VI. </a:t>
          </a:r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Afecte los derechos del debido proceso;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5DE11-C6E4-4A4B-9899-89A7BA5DF79C}" type="parTrans" cxnId="{C9A1032D-FCDD-4098-BE69-225415581BA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0EFC21-2C27-4E56-A35E-AD0DF76347F7}" type="sibTrans" cxnId="{C9A1032D-FCDD-4098-BE69-225415581BA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74C549-15D1-4C93-BB31-A031C0BC7CB7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VII. </a:t>
          </a:r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Expedientes judiciales o procedimientos administrativos seguidos en forma de juicio, mientras la sentencia o resolución de fondo no haya causado ejecutoria;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A0F5C4-B706-4F9A-BAD6-D132B8C2A004}" type="parTrans" cxnId="{01ECAFF2-2F9F-40CC-B806-7383AA47AE67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413DB6-E69C-458F-8604-B69A80F687F6}" type="sibTrans" cxnId="{01ECAFF2-2F9F-40CC-B806-7383AA47AE67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31C594-C89B-490C-A03F-4EC1F0EA1A3C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VIII. </a:t>
          </a:r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Averiguaciones previas y carpetas de investigación.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4F2829-3C53-44CD-ADC6-A2EADCF4AEDF}" type="parTrans" cxnId="{3994150A-9D60-4E9F-A798-DC97900DF77B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1B088F-0F09-49ED-9BD6-A32323C8B228}" type="sibTrans" cxnId="{3994150A-9D60-4E9F-A798-DC97900DF77B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007F5E-036E-4AE6-95FF-5EFAA74688DF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IX. </a:t>
          </a:r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Por disposición expresa de una ley.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F75D5B-8EDD-48C3-9604-88CB252AEF03}" type="parTrans" cxnId="{90C98B6B-29F8-4E04-8246-9EA921C4BBA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95E920-F173-4660-B41A-2DBDB65B1BE1}" type="sibTrans" cxnId="{90C98B6B-29F8-4E04-8246-9EA921C4BBA6}">
      <dgm:prSet/>
      <dgm:spPr/>
      <dgm:t>
        <a:bodyPr/>
        <a:lstStyle/>
        <a:p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8066CF-ABF5-4425-BE56-10250E260247}" type="pres">
      <dgm:prSet presAssocID="{0D7072F7-1290-4C28-9E84-C2953C8570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A2F6AA-86CF-4FBC-904B-6F51693FAE1A}" type="pres">
      <dgm:prSet presAssocID="{064E362D-110E-4FED-AB7C-4DBFC62B18A0}" presName="node" presStyleLbl="node1" presStyleIdx="0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79D536-AD21-491C-9ED5-DDB4112AB718}" type="pres">
      <dgm:prSet presAssocID="{D8BD5E96-28D9-4950-84A8-CC24FB33C17B}" presName="sibTrans" presStyleCnt="0"/>
      <dgm:spPr/>
      <dgm:t>
        <a:bodyPr/>
        <a:lstStyle/>
        <a:p>
          <a:endParaRPr lang="es-MX"/>
        </a:p>
      </dgm:t>
    </dgm:pt>
    <dgm:pt modelId="{C37EF7DD-3619-48EA-BF53-D54CECB7A394}" type="pres">
      <dgm:prSet presAssocID="{718573E4-6341-4721-9426-4CB6A50A132B}" presName="node" presStyleLbl="node1" presStyleIdx="1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19FB29-AE43-4309-8E37-36EC40938D70}" type="pres">
      <dgm:prSet presAssocID="{B7FDE17B-E18B-4207-92B8-F334BC4E0804}" presName="sibTrans" presStyleCnt="0"/>
      <dgm:spPr/>
      <dgm:t>
        <a:bodyPr/>
        <a:lstStyle/>
        <a:p>
          <a:endParaRPr lang="es-MX"/>
        </a:p>
      </dgm:t>
    </dgm:pt>
    <dgm:pt modelId="{C0AB29FF-E9BA-4F99-92CD-153ADB502F76}" type="pres">
      <dgm:prSet presAssocID="{6F65E03B-97DF-4798-8F06-EFF5F5632BA4}" presName="node" presStyleLbl="node1" presStyleIdx="2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70A4C-7E03-4C6F-8A79-4E263A3C3AAA}" type="pres">
      <dgm:prSet presAssocID="{CBF4DD85-CB1B-4933-A143-D297580F9AD2}" presName="sibTrans" presStyleCnt="0"/>
      <dgm:spPr/>
      <dgm:t>
        <a:bodyPr/>
        <a:lstStyle/>
        <a:p>
          <a:endParaRPr lang="es-MX"/>
        </a:p>
      </dgm:t>
    </dgm:pt>
    <dgm:pt modelId="{449BDDFC-CEBC-4F5D-86C2-0A4DFA8FA668}" type="pres">
      <dgm:prSet presAssocID="{0AE06B06-7CA2-43A0-ABB1-CD146C4100A3}" presName="node" presStyleLbl="node1" presStyleIdx="3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43AA21-01AC-4C1F-A615-640AA15D88F1}" type="pres">
      <dgm:prSet presAssocID="{CB36E2C5-11CF-484D-B697-9D905026213F}" presName="sibTrans" presStyleCnt="0"/>
      <dgm:spPr/>
    </dgm:pt>
    <dgm:pt modelId="{9E9A98EB-9418-4780-AA30-984587E820F9}" type="pres">
      <dgm:prSet presAssocID="{14461891-9DD4-4C85-B72B-B7F4E714C77F}" presName="node" presStyleLbl="node1" presStyleIdx="4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022B73-4F55-4B9F-B2F4-22DD8BC49F8D}" type="pres">
      <dgm:prSet presAssocID="{3776CB01-9B21-431B-8812-ED50B78E1F1F}" presName="sibTrans" presStyleCnt="0"/>
      <dgm:spPr/>
    </dgm:pt>
    <dgm:pt modelId="{C73E1ABB-CA3A-4C47-9B0C-96895B4ABBD3}" type="pres">
      <dgm:prSet presAssocID="{6478F81A-8C45-4540-AD86-4018D204FCE1}" presName="node" presStyleLbl="node1" presStyleIdx="5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82B99A-749D-4E44-9237-66DD5A848D9B}" type="pres">
      <dgm:prSet presAssocID="{9E0EFC21-2C27-4E56-A35E-AD0DF76347F7}" presName="sibTrans" presStyleCnt="0"/>
      <dgm:spPr/>
    </dgm:pt>
    <dgm:pt modelId="{5E95719A-775A-4A63-ABE1-BB3DBB035D6E}" type="pres">
      <dgm:prSet presAssocID="{2774C549-15D1-4C93-BB31-A031C0BC7CB7}" presName="node" presStyleLbl="node1" presStyleIdx="6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E7A4F0-BF6D-4684-824D-8177CA2EEEB9}" type="pres">
      <dgm:prSet presAssocID="{FD413DB6-E69C-458F-8604-B69A80F687F6}" presName="sibTrans" presStyleCnt="0"/>
      <dgm:spPr/>
    </dgm:pt>
    <dgm:pt modelId="{E9F1B772-01F4-42C1-AD54-E80022FF502F}" type="pres">
      <dgm:prSet presAssocID="{7331C594-C89B-490C-A03F-4EC1F0EA1A3C}" presName="node" presStyleLbl="node1" presStyleIdx="7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2AEAAF-6B65-47B2-9769-349415C8A90D}" type="pres">
      <dgm:prSet presAssocID="{D71B088F-0F09-49ED-9BD6-A32323C8B228}" presName="sibTrans" presStyleCnt="0"/>
      <dgm:spPr/>
    </dgm:pt>
    <dgm:pt modelId="{3415CE71-B614-400F-91DB-851462A65E50}" type="pres">
      <dgm:prSet presAssocID="{59007F5E-036E-4AE6-95FF-5EFAA74688DF}" presName="node" presStyleLbl="node1" presStyleIdx="8" presStyleCnt="9" custScaleX="15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936362-E78F-4725-817E-02DDDECB855B}" type="presOf" srcId="{064E362D-110E-4FED-AB7C-4DBFC62B18A0}" destId="{8BA2F6AA-86CF-4FBC-904B-6F51693FAE1A}" srcOrd="0" destOrd="0" presId="urn:microsoft.com/office/officeart/2005/8/layout/default"/>
    <dgm:cxn modelId="{132108AF-E7CA-469E-A3E1-823DBDBBEB39}" type="presOf" srcId="{7331C594-C89B-490C-A03F-4EC1F0EA1A3C}" destId="{E9F1B772-01F4-42C1-AD54-E80022FF502F}" srcOrd="0" destOrd="0" presId="urn:microsoft.com/office/officeart/2005/8/layout/default"/>
    <dgm:cxn modelId="{01ECAFF2-2F9F-40CC-B806-7383AA47AE67}" srcId="{0D7072F7-1290-4C28-9E84-C2953C8570C3}" destId="{2774C549-15D1-4C93-BB31-A031C0BC7CB7}" srcOrd="6" destOrd="0" parTransId="{45A0F5C4-B706-4F9A-BAD6-D132B8C2A004}" sibTransId="{FD413DB6-E69C-458F-8604-B69A80F687F6}"/>
    <dgm:cxn modelId="{E4A1D372-BCC1-4606-857F-F307190DCA96}" type="presOf" srcId="{718573E4-6341-4721-9426-4CB6A50A132B}" destId="{C37EF7DD-3619-48EA-BF53-D54CECB7A394}" srcOrd="0" destOrd="0" presId="urn:microsoft.com/office/officeart/2005/8/layout/default"/>
    <dgm:cxn modelId="{845C7C32-61EA-4CFC-A075-FDDA57A77F9F}" type="presOf" srcId="{14461891-9DD4-4C85-B72B-B7F4E714C77F}" destId="{9E9A98EB-9418-4780-AA30-984587E820F9}" srcOrd="0" destOrd="0" presId="urn:microsoft.com/office/officeart/2005/8/layout/default"/>
    <dgm:cxn modelId="{E93A5997-6618-458A-8076-C96C7CBF8C20}" type="presOf" srcId="{0D7072F7-1290-4C28-9E84-C2953C8570C3}" destId="{A98066CF-ABF5-4425-BE56-10250E260247}" srcOrd="0" destOrd="0" presId="urn:microsoft.com/office/officeart/2005/8/layout/default"/>
    <dgm:cxn modelId="{3994150A-9D60-4E9F-A798-DC97900DF77B}" srcId="{0D7072F7-1290-4C28-9E84-C2953C8570C3}" destId="{7331C594-C89B-490C-A03F-4EC1F0EA1A3C}" srcOrd="7" destOrd="0" parTransId="{E04F2829-3C53-44CD-ADC6-A2EADCF4AEDF}" sibTransId="{D71B088F-0F09-49ED-9BD6-A32323C8B228}"/>
    <dgm:cxn modelId="{1C96D6C9-D9AB-48CF-BF9A-CA08FDD6EA69}" type="presOf" srcId="{6F65E03B-97DF-4798-8F06-EFF5F5632BA4}" destId="{C0AB29FF-E9BA-4F99-92CD-153ADB502F76}" srcOrd="0" destOrd="0" presId="urn:microsoft.com/office/officeart/2005/8/layout/default"/>
    <dgm:cxn modelId="{C9A1032D-FCDD-4098-BE69-225415581BA6}" srcId="{0D7072F7-1290-4C28-9E84-C2953C8570C3}" destId="{6478F81A-8C45-4540-AD86-4018D204FCE1}" srcOrd="5" destOrd="0" parTransId="{73C5DE11-C6E4-4A4B-9899-89A7BA5DF79C}" sibTransId="{9E0EFC21-2C27-4E56-A35E-AD0DF76347F7}"/>
    <dgm:cxn modelId="{3EBE6CE9-A6F3-4E35-AC90-24E01B4E73BB}" srcId="{0D7072F7-1290-4C28-9E84-C2953C8570C3}" destId="{0AE06B06-7CA2-43A0-ABB1-CD146C4100A3}" srcOrd="3" destOrd="0" parTransId="{8A76AEE4-8CC8-4DFA-89EB-6F4936AE5234}" sibTransId="{CB36E2C5-11CF-484D-B697-9D905026213F}"/>
    <dgm:cxn modelId="{B6352B6D-F65B-4A3E-98AD-AABF36CEEE64}" srcId="{0D7072F7-1290-4C28-9E84-C2953C8570C3}" destId="{6F65E03B-97DF-4798-8F06-EFF5F5632BA4}" srcOrd="2" destOrd="0" parTransId="{B5A89405-E13B-434D-8CDE-7E7BF6AB77FC}" sibTransId="{CBF4DD85-CB1B-4933-A143-D297580F9AD2}"/>
    <dgm:cxn modelId="{3DDE960F-46B4-4608-913A-1D0C89B40697}" srcId="{0D7072F7-1290-4C28-9E84-C2953C8570C3}" destId="{14461891-9DD4-4C85-B72B-B7F4E714C77F}" srcOrd="4" destOrd="0" parTransId="{E5DAFDDC-04E3-4953-9C0B-59D5DB32FC29}" sibTransId="{3776CB01-9B21-431B-8812-ED50B78E1F1F}"/>
    <dgm:cxn modelId="{3A28C0A2-A03A-4101-BAF4-02699E04E953}" type="presOf" srcId="{6478F81A-8C45-4540-AD86-4018D204FCE1}" destId="{C73E1ABB-CA3A-4C47-9B0C-96895B4ABBD3}" srcOrd="0" destOrd="0" presId="urn:microsoft.com/office/officeart/2005/8/layout/default"/>
    <dgm:cxn modelId="{2B0370F7-691B-44B7-9C87-89C3B589F556}" srcId="{0D7072F7-1290-4C28-9E84-C2953C8570C3}" destId="{718573E4-6341-4721-9426-4CB6A50A132B}" srcOrd="1" destOrd="0" parTransId="{F17A6A8A-FE8F-4CE3-A572-C3DB9F5DF32D}" sibTransId="{B7FDE17B-E18B-4207-92B8-F334BC4E0804}"/>
    <dgm:cxn modelId="{1049D884-817B-47D6-B86E-5CB37BE14A57}" type="presOf" srcId="{2774C549-15D1-4C93-BB31-A031C0BC7CB7}" destId="{5E95719A-775A-4A63-ABE1-BB3DBB035D6E}" srcOrd="0" destOrd="0" presId="urn:microsoft.com/office/officeart/2005/8/layout/default"/>
    <dgm:cxn modelId="{C81C441A-3DB5-4386-ADD5-8340C3FF16EA}" type="presOf" srcId="{0AE06B06-7CA2-43A0-ABB1-CD146C4100A3}" destId="{449BDDFC-CEBC-4F5D-86C2-0A4DFA8FA668}" srcOrd="0" destOrd="0" presId="urn:microsoft.com/office/officeart/2005/8/layout/default"/>
    <dgm:cxn modelId="{DFCA4145-2573-401C-8BAC-8A9132970AC8}" type="presOf" srcId="{59007F5E-036E-4AE6-95FF-5EFAA74688DF}" destId="{3415CE71-B614-400F-91DB-851462A65E50}" srcOrd="0" destOrd="0" presId="urn:microsoft.com/office/officeart/2005/8/layout/default"/>
    <dgm:cxn modelId="{665DE82D-E988-479A-AF41-D5E7EC7838EA}" srcId="{0D7072F7-1290-4C28-9E84-C2953C8570C3}" destId="{064E362D-110E-4FED-AB7C-4DBFC62B18A0}" srcOrd="0" destOrd="0" parTransId="{C6A7848C-11A0-4F9C-AA42-30E9F2CDC647}" sibTransId="{D8BD5E96-28D9-4950-84A8-CC24FB33C17B}"/>
    <dgm:cxn modelId="{90C98B6B-29F8-4E04-8246-9EA921C4BBA6}" srcId="{0D7072F7-1290-4C28-9E84-C2953C8570C3}" destId="{59007F5E-036E-4AE6-95FF-5EFAA74688DF}" srcOrd="8" destOrd="0" parTransId="{9AF75D5B-8EDD-48C3-9604-88CB252AEF03}" sibTransId="{9795E920-F173-4660-B41A-2DBDB65B1BE1}"/>
    <dgm:cxn modelId="{F74E6DD7-C7F5-41CC-91FB-4B1E66C8ABC5}" type="presParOf" srcId="{A98066CF-ABF5-4425-BE56-10250E260247}" destId="{8BA2F6AA-86CF-4FBC-904B-6F51693FAE1A}" srcOrd="0" destOrd="0" presId="urn:microsoft.com/office/officeart/2005/8/layout/default"/>
    <dgm:cxn modelId="{9F359F50-5922-4A26-B46C-507B476A3509}" type="presParOf" srcId="{A98066CF-ABF5-4425-BE56-10250E260247}" destId="{AA79D536-AD21-491C-9ED5-DDB4112AB718}" srcOrd="1" destOrd="0" presId="urn:microsoft.com/office/officeart/2005/8/layout/default"/>
    <dgm:cxn modelId="{6D76A664-A498-420E-8900-655D56D7A788}" type="presParOf" srcId="{A98066CF-ABF5-4425-BE56-10250E260247}" destId="{C37EF7DD-3619-48EA-BF53-D54CECB7A394}" srcOrd="2" destOrd="0" presId="urn:microsoft.com/office/officeart/2005/8/layout/default"/>
    <dgm:cxn modelId="{02C01E92-1DEB-44D4-AF11-63F4C36E110A}" type="presParOf" srcId="{A98066CF-ABF5-4425-BE56-10250E260247}" destId="{1619FB29-AE43-4309-8E37-36EC40938D70}" srcOrd="3" destOrd="0" presId="urn:microsoft.com/office/officeart/2005/8/layout/default"/>
    <dgm:cxn modelId="{0CA860EE-168F-4CCA-8700-3D154AAD9D43}" type="presParOf" srcId="{A98066CF-ABF5-4425-BE56-10250E260247}" destId="{C0AB29FF-E9BA-4F99-92CD-153ADB502F76}" srcOrd="4" destOrd="0" presId="urn:microsoft.com/office/officeart/2005/8/layout/default"/>
    <dgm:cxn modelId="{720F1E6C-D56C-4DF4-AC8C-D3B473A5EDEF}" type="presParOf" srcId="{A98066CF-ABF5-4425-BE56-10250E260247}" destId="{4D070A4C-7E03-4C6F-8A79-4E263A3C3AAA}" srcOrd="5" destOrd="0" presId="urn:microsoft.com/office/officeart/2005/8/layout/default"/>
    <dgm:cxn modelId="{F15D4D97-BACF-427B-B8A6-39041254A2C3}" type="presParOf" srcId="{A98066CF-ABF5-4425-BE56-10250E260247}" destId="{449BDDFC-CEBC-4F5D-86C2-0A4DFA8FA668}" srcOrd="6" destOrd="0" presId="urn:microsoft.com/office/officeart/2005/8/layout/default"/>
    <dgm:cxn modelId="{8317E233-7E80-4320-8E08-A535B7F52A2C}" type="presParOf" srcId="{A98066CF-ABF5-4425-BE56-10250E260247}" destId="{3B43AA21-01AC-4C1F-A615-640AA15D88F1}" srcOrd="7" destOrd="0" presId="urn:microsoft.com/office/officeart/2005/8/layout/default"/>
    <dgm:cxn modelId="{9B830962-D27D-41AC-82EE-55510A6E333E}" type="presParOf" srcId="{A98066CF-ABF5-4425-BE56-10250E260247}" destId="{9E9A98EB-9418-4780-AA30-984587E820F9}" srcOrd="8" destOrd="0" presId="urn:microsoft.com/office/officeart/2005/8/layout/default"/>
    <dgm:cxn modelId="{3026BC8A-F85F-4A69-84CC-18BF6B7E5F3A}" type="presParOf" srcId="{A98066CF-ABF5-4425-BE56-10250E260247}" destId="{14022B73-4F55-4B9F-B2F4-22DD8BC49F8D}" srcOrd="9" destOrd="0" presId="urn:microsoft.com/office/officeart/2005/8/layout/default"/>
    <dgm:cxn modelId="{7E4E1FA9-6051-4849-928E-0EDEC87A979E}" type="presParOf" srcId="{A98066CF-ABF5-4425-BE56-10250E260247}" destId="{C73E1ABB-CA3A-4C47-9B0C-96895B4ABBD3}" srcOrd="10" destOrd="0" presId="urn:microsoft.com/office/officeart/2005/8/layout/default"/>
    <dgm:cxn modelId="{1C8D9F39-70C6-43FA-A3DF-BA60860AE2CA}" type="presParOf" srcId="{A98066CF-ABF5-4425-BE56-10250E260247}" destId="{2682B99A-749D-4E44-9237-66DD5A848D9B}" srcOrd="11" destOrd="0" presId="urn:microsoft.com/office/officeart/2005/8/layout/default"/>
    <dgm:cxn modelId="{3BE22590-85AE-4C53-9503-579F4AED3381}" type="presParOf" srcId="{A98066CF-ABF5-4425-BE56-10250E260247}" destId="{5E95719A-775A-4A63-ABE1-BB3DBB035D6E}" srcOrd="12" destOrd="0" presId="urn:microsoft.com/office/officeart/2005/8/layout/default"/>
    <dgm:cxn modelId="{49BCEA81-C4AD-46DC-A420-04B28DBED072}" type="presParOf" srcId="{A98066CF-ABF5-4425-BE56-10250E260247}" destId="{B4E7A4F0-BF6D-4684-824D-8177CA2EEEB9}" srcOrd="13" destOrd="0" presId="urn:microsoft.com/office/officeart/2005/8/layout/default"/>
    <dgm:cxn modelId="{01EE011D-7908-4CA9-BC82-B1B99232B88A}" type="presParOf" srcId="{A98066CF-ABF5-4425-BE56-10250E260247}" destId="{E9F1B772-01F4-42C1-AD54-E80022FF502F}" srcOrd="14" destOrd="0" presId="urn:microsoft.com/office/officeart/2005/8/layout/default"/>
    <dgm:cxn modelId="{BCBB26EA-A9A5-479B-9F4B-9934540BF7C2}" type="presParOf" srcId="{A98066CF-ABF5-4425-BE56-10250E260247}" destId="{612AEAAF-6B65-47B2-9769-349415C8A90D}" srcOrd="15" destOrd="0" presId="urn:microsoft.com/office/officeart/2005/8/layout/default"/>
    <dgm:cxn modelId="{3EC0C0AF-B632-4666-905F-902143861A32}" type="presParOf" srcId="{A98066CF-ABF5-4425-BE56-10250E260247}" destId="{3415CE71-B614-400F-91DB-851462A65E5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748EC-5478-40C2-AF32-B90D112F8EC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F72905-2225-4286-B2B1-CB6FB068F8BC}">
      <dgm:prSet custT="1"/>
      <dgm:spPr/>
      <dgm:t>
        <a:bodyPr/>
        <a:lstStyle/>
        <a:p>
          <a:pPr algn="just" rtl="0"/>
          <a:r>
            <a:rPr lang="es-MX" sz="3600" b="0" dirty="0" smtClean="0">
              <a:latin typeface="Calibri" panose="020F0502020204030204" pitchFamily="34" charset="0"/>
              <a:cs typeface="Calibri" panose="020F0502020204030204" pitchFamily="34" charset="0"/>
            </a:rPr>
            <a:t>El acceso a la información está constituido como un derecho humano, el cual comprende solicitar, investigar, difundir, buscar y recibir información. (Artículo 3)</a:t>
          </a:r>
          <a:endParaRPr lang="es-MX" sz="3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17FF8E-6C51-49BB-B75F-9C81679037E5}" type="parTrans" cxnId="{A21A6F9E-A217-4B70-8325-39CD7A007280}">
      <dgm:prSet/>
      <dgm:spPr/>
      <dgm:t>
        <a:bodyPr/>
        <a:lstStyle/>
        <a:p>
          <a:pPr algn="just"/>
          <a:endParaRPr lang="es-MX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D55249-5AF2-44CB-AB23-77912275B44F}" type="sibTrans" cxnId="{A21A6F9E-A217-4B70-8325-39CD7A007280}">
      <dgm:prSet/>
      <dgm:spPr/>
      <dgm:t>
        <a:bodyPr/>
        <a:lstStyle/>
        <a:p>
          <a:pPr algn="just"/>
          <a:endParaRPr lang="es-MX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7F8D0C-F1D9-4FA7-8D8B-E2D6A4F5469C}" type="pres">
      <dgm:prSet presAssocID="{FD2748EC-5478-40C2-AF32-B90D112F8E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9C8318-29BA-4EE9-B9D8-DB213EB02E78}" type="pres">
      <dgm:prSet presAssocID="{FFF72905-2225-4286-B2B1-CB6FB068F8BC}" presName="circle1" presStyleLbl="node1" presStyleIdx="0" presStyleCnt="1"/>
      <dgm:spPr/>
    </dgm:pt>
    <dgm:pt modelId="{0D40D58A-E29C-4F8E-94BD-BF8DE21A0422}" type="pres">
      <dgm:prSet presAssocID="{FFF72905-2225-4286-B2B1-CB6FB068F8BC}" presName="space" presStyleCnt="0"/>
      <dgm:spPr/>
    </dgm:pt>
    <dgm:pt modelId="{CB6227A1-31C2-40C2-AC5E-C94EFCEE4FC3}" type="pres">
      <dgm:prSet presAssocID="{FFF72905-2225-4286-B2B1-CB6FB068F8BC}" presName="rect1" presStyleLbl="alignAcc1" presStyleIdx="0" presStyleCnt="1" custScaleY="100000"/>
      <dgm:spPr/>
      <dgm:t>
        <a:bodyPr/>
        <a:lstStyle/>
        <a:p>
          <a:endParaRPr lang="es-MX"/>
        </a:p>
      </dgm:t>
    </dgm:pt>
    <dgm:pt modelId="{F5000ADB-0D43-4FEE-8AA4-E88A36DE0F70}" type="pres">
      <dgm:prSet presAssocID="{FFF72905-2225-4286-B2B1-CB6FB068F8B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4B7D5DA-C7DB-4FF4-BC8E-83851775BE4E}" type="presOf" srcId="{FD2748EC-5478-40C2-AF32-B90D112F8ECA}" destId="{C57F8D0C-F1D9-4FA7-8D8B-E2D6A4F5469C}" srcOrd="0" destOrd="0" presId="urn:microsoft.com/office/officeart/2005/8/layout/target3"/>
    <dgm:cxn modelId="{123DB6B7-D9D6-4250-A472-9141C465265B}" type="presOf" srcId="{FFF72905-2225-4286-B2B1-CB6FB068F8BC}" destId="{CB6227A1-31C2-40C2-AC5E-C94EFCEE4FC3}" srcOrd="0" destOrd="0" presId="urn:microsoft.com/office/officeart/2005/8/layout/target3"/>
    <dgm:cxn modelId="{A21A6F9E-A217-4B70-8325-39CD7A007280}" srcId="{FD2748EC-5478-40C2-AF32-B90D112F8ECA}" destId="{FFF72905-2225-4286-B2B1-CB6FB068F8BC}" srcOrd="0" destOrd="0" parTransId="{7117FF8E-6C51-49BB-B75F-9C81679037E5}" sibTransId="{FAD55249-5AF2-44CB-AB23-77912275B44F}"/>
    <dgm:cxn modelId="{FA13E3A0-E43B-453D-9B02-AD86448FF7CE}" type="presOf" srcId="{FFF72905-2225-4286-B2B1-CB6FB068F8BC}" destId="{F5000ADB-0D43-4FEE-8AA4-E88A36DE0F70}" srcOrd="1" destOrd="0" presId="urn:microsoft.com/office/officeart/2005/8/layout/target3"/>
    <dgm:cxn modelId="{9B717402-0A7B-4778-B630-4672F48F62BA}" type="presParOf" srcId="{C57F8D0C-F1D9-4FA7-8D8B-E2D6A4F5469C}" destId="{489C8318-29BA-4EE9-B9D8-DB213EB02E78}" srcOrd="0" destOrd="0" presId="urn:microsoft.com/office/officeart/2005/8/layout/target3"/>
    <dgm:cxn modelId="{B3994CC5-C89A-4A9A-8035-95F878E55A9A}" type="presParOf" srcId="{C57F8D0C-F1D9-4FA7-8D8B-E2D6A4F5469C}" destId="{0D40D58A-E29C-4F8E-94BD-BF8DE21A0422}" srcOrd="1" destOrd="0" presId="urn:microsoft.com/office/officeart/2005/8/layout/target3"/>
    <dgm:cxn modelId="{6E5E83BD-A59E-4860-9FAE-F7E1C05000C5}" type="presParOf" srcId="{C57F8D0C-F1D9-4FA7-8D8B-E2D6A4F5469C}" destId="{CB6227A1-31C2-40C2-AC5E-C94EFCEE4FC3}" srcOrd="2" destOrd="0" presId="urn:microsoft.com/office/officeart/2005/8/layout/target3"/>
    <dgm:cxn modelId="{8F29F403-9FF4-4A12-AA45-D02A70EA7C65}" type="presParOf" srcId="{C57F8D0C-F1D9-4FA7-8D8B-E2D6A4F5469C}" destId="{F5000ADB-0D43-4FEE-8AA4-E88A36DE0F7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520350-A991-452D-A614-A7AF8FD92A99}" type="doc">
      <dgm:prSet loTypeId="urn:microsoft.com/office/officeart/2005/8/layout/equation1" loCatId="relationship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7CFA3322-F304-4ECF-8A05-3A07045EB541}">
      <dgm:prSet custT="1"/>
      <dgm:spPr/>
      <dgm:t>
        <a:bodyPr/>
        <a:lstStyle/>
        <a:p>
          <a:pPr algn="just" rtl="0">
            <a:spcAft>
              <a:spcPct val="35000"/>
            </a:spcAft>
          </a:pP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Existencia de un procedimiento de verificación del cumplimiento de las leyes; </a:t>
          </a:r>
        </a:p>
        <a:p>
          <a:pPr algn="just" rtl="0">
            <a:spcAft>
              <a:spcPct val="35000"/>
            </a:spcAft>
          </a:pP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Procedimiento en trámite; </a:t>
          </a:r>
        </a:p>
        <a:p>
          <a:pPr algn="just" rtl="0">
            <a:spcAft>
              <a:spcPts val="0"/>
            </a:spcAft>
          </a:pP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Vinculación directa con las actividades de verificación, y </a:t>
          </a:r>
        </a:p>
        <a:p>
          <a:pPr algn="just" rtl="0">
            <a:spcAft>
              <a:spcPct val="35000"/>
            </a:spcAft>
          </a:pP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Que la difusión de la información impida u obstaculice las actividades de inspección, supervisión o vigilancia de las  autoridades en el procedimiento de verificación.</a:t>
          </a:r>
          <a:endParaRPr lang="es-MX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53251C-AEB1-4F21-997E-A0925D254A67}" type="parTrans" cxnId="{AA954A86-2C1C-4419-A9D4-98CBB6279AC8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7B07DB-F0DB-4A45-9A06-CCFDF1828129}" type="sibTrans" cxnId="{AA954A86-2C1C-4419-A9D4-98CBB6279AC8}">
      <dgm:prSet custT="1"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ADF894-B3AF-4B83-8F70-AA89CD5F1FEB}">
      <dgm:prSet custT="1"/>
      <dgm:spPr/>
      <dgm:t>
        <a:bodyPr/>
        <a:lstStyle/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Obstruya o impida el ejercicio de las facultades de las autoridades competentes para recaudar, fiscalizar y comprobar el cumplimiento de las obligaciones fiscales. </a:t>
          </a:r>
          <a:endParaRPr lang="es-MX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08200F-3DC1-485C-B4A9-F8ADE259FA62}" type="parTrans" cxnId="{D80CCCAB-6D79-49B3-9559-FFA53F55380F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546420-8F47-4977-84A6-7932A1C2664D}" type="sibTrans" cxnId="{D80CCCAB-6D79-49B3-9559-FFA53F55380F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AAB67F-6879-411B-9025-361D5FC868EE}" type="pres">
      <dgm:prSet presAssocID="{B5520350-A991-452D-A614-A7AF8FD92A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A69265F-641B-4735-8C77-F2AE510A0B7B}" type="pres">
      <dgm:prSet presAssocID="{7CFA3322-F304-4ECF-8A05-3A07045EB541}" presName="node" presStyleLbl="node1" presStyleIdx="0" presStyleCnt="2" custScaleX="142607" custScaleY="135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B82ECC-7529-4C28-A4FE-9450BC68D098}" type="pres">
      <dgm:prSet presAssocID="{3A7B07DB-F0DB-4A45-9A06-CCFDF1828129}" presName="spacerL" presStyleCnt="0"/>
      <dgm:spPr/>
      <dgm:t>
        <a:bodyPr/>
        <a:lstStyle/>
        <a:p>
          <a:endParaRPr lang="es-MX"/>
        </a:p>
      </dgm:t>
    </dgm:pt>
    <dgm:pt modelId="{981486C3-7801-445C-91A5-DE309AB9D44E}" type="pres">
      <dgm:prSet presAssocID="{3A7B07DB-F0DB-4A45-9A06-CCFDF1828129}" presName="sibTrans" presStyleLbl="sibTrans2D1" presStyleIdx="0" presStyleCnt="1" custScaleX="26038" custScaleY="32787"/>
      <dgm:spPr/>
      <dgm:t>
        <a:bodyPr/>
        <a:lstStyle/>
        <a:p>
          <a:endParaRPr lang="es-MX"/>
        </a:p>
      </dgm:t>
    </dgm:pt>
    <dgm:pt modelId="{F6C675CE-DA38-4EEF-996A-3C4D24D038B0}" type="pres">
      <dgm:prSet presAssocID="{3A7B07DB-F0DB-4A45-9A06-CCFDF1828129}" presName="spacerR" presStyleCnt="0"/>
      <dgm:spPr/>
      <dgm:t>
        <a:bodyPr/>
        <a:lstStyle/>
        <a:p>
          <a:endParaRPr lang="es-MX"/>
        </a:p>
      </dgm:t>
    </dgm:pt>
    <dgm:pt modelId="{0DE4A4B1-B4EC-4C60-9EB0-2363BDC88907}" type="pres">
      <dgm:prSet presAssocID="{43ADF894-B3AF-4B83-8F70-AA89CD5F1FEB}" presName="node" presStyleLbl="node1" presStyleIdx="1" presStyleCnt="2" custScaleX="129391" custScaleY="135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80CCCAB-6D79-49B3-9559-FFA53F55380F}" srcId="{B5520350-A991-452D-A614-A7AF8FD92A99}" destId="{43ADF894-B3AF-4B83-8F70-AA89CD5F1FEB}" srcOrd="1" destOrd="0" parTransId="{B708200F-3DC1-485C-B4A9-F8ADE259FA62}" sibTransId="{5E546420-8F47-4977-84A6-7932A1C2664D}"/>
    <dgm:cxn modelId="{711B8660-CDBB-4287-8F82-10B5AC85089D}" type="presOf" srcId="{7CFA3322-F304-4ECF-8A05-3A07045EB541}" destId="{7A69265F-641B-4735-8C77-F2AE510A0B7B}" srcOrd="0" destOrd="0" presId="urn:microsoft.com/office/officeart/2005/8/layout/equation1"/>
    <dgm:cxn modelId="{A9034F39-E783-4601-A631-24EA355398C8}" type="presOf" srcId="{43ADF894-B3AF-4B83-8F70-AA89CD5F1FEB}" destId="{0DE4A4B1-B4EC-4C60-9EB0-2363BDC88907}" srcOrd="0" destOrd="0" presId="urn:microsoft.com/office/officeart/2005/8/layout/equation1"/>
    <dgm:cxn modelId="{AA954A86-2C1C-4419-A9D4-98CBB6279AC8}" srcId="{B5520350-A991-452D-A614-A7AF8FD92A99}" destId="{7CFA3322-F304-4ECF-8A05-3A07045EB541}" srcOrd="0" destOrd="0" parTransId="{6053251C-AEB1-4F21-997E-A0925D254A67}" sibTransId="{3A7B07DB-F0DB-4A45-9A06-CCFDF1828129}"/>
    <dgm:cxn modelId="{B0EBC8EC-D19D-424D-9C73-24C46AC52BA5}" type="presOf" srcId="{B5520350-A991-452D-A614-A7AF8FD92A99}" destId="{86AAB67F-6879-411B-9025-361D5FC868EE}" srcOrd="0" destOrd="0" presId="urn:microsoft.com/office/officeart/2005/8/layout/equation1"/>
    <dgm:cxn modelId="{434A6F76-FC15-485F-B1FA-BA7B5EC73593}" type="presOf" srcId="{3A7B07DB-F0DB-4A45-9A06-CCFDF1828129}" destId="{981486C3-7801-445C-91A5-DE309AB9D44E}" srcOrd="0" destOrd="0" presId="urn:microsoft.com/office/officeart/2005/8/layout/equation1"/>
    <dgm:cxn modelId="{FE8694DD-8BBA-4B21-A217-E07ECA11DBFF}" type="presParOf" srcId="{86AAB67F-6879-411B-9025-361D5FC868EE}" destId="{7A69265F-641B-4735-8C77-F2AE510A0B7B}" srcOrd="0" destOrd="0" presId="urn:microsoft.com/office/officeart/2005/8/layout/equation1"/>
    <dgm:cxn modelId="{ADD68CEE-AE3A-40E7-8366-CB614DB02A04}" type="presParOf" srcId="{86AAB67F-6879-411B-9025-361D5FC868EE}" destId="{15B82ECC-7529-4C28-A4FE-9450BC68D098}" srcOrd="1" destOrd="0" presId="urn:microsoft.com/office/officeart/2005/8/layout/equation1"/>
    <dgm:cxn modelId="{4001189E-93CA-4EFE-A1BF-F82481AC8CFE}" type="presParOf" srcId="{86AAB67F-6879-411B-9025-361D5FC868EE}" destId="{981486C3-7801-445C-91A5-DE309AB9D44E}" srcOrd="2" destOrd="0" presId="urn:microsoft.com/office/officeart/2005/8/layout/equation1"/>
    <dgm:cxn modelId="{E75BD15E-3CCD-4D71-BE47-A73A44E4315F}" type="presParOf" srcId="{86AAB67F-6879-411B-9025-361D5FC868EE}" destId="{F6C675CE-DA38-4EEF-996A-3C4D24D038B0}" srcOrd="3" destOrd="0" presId="urn:microsoft.com/office/officeart/2005/8/layout/equation1"/>
    <dgm:cxn modelId="{126193E3-3D3C-4D53-B884-DFCFFC58D8CB}" type="presParOf" srcId="{86AAB67F-6879-411B-9025-361D5FC868EE}" destId="{0DE4A4B1-B4EC-4C60-9EB0-2363BDC88907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5054AB-8961-4616-8A8E-43629A5039C0}" type="doc">
      <dgm:prSet loTypeId="urn:microsoft.com/office/officeart/2005/8/layout/hList6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2A58D355-FA83-4547-B05F-88851FE5F96C}">
      <dgm:prSet custT="1"/>
      <dgm:spPr/>
      <dgm:t>
        <a:bodyPr/>
        <a:lstStyle/>
        <a:p>
          <a:pPr rtl="0"/>
          <a:r>
            <a:rPr lang="es-MX" sz="1600" smtClean="0">
              <a:latin typeface="Calibri" panose="020F0502020204030204" pitchFamily="34" charset="0"/>
              <a:cs typeface="Calibri" panose="020F0502020204030204" pitchFamily="34" charset="0"/>
            </a:rPr>
            <a:t>La existencia de un proceso deliberativo en curso, precisando la fecha de inicio; </a:t>
          </a:r>
          <a:endParaRPr lang="es-MX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6304D8-CCE1-47D4-A470-D54BB5FD66BE}" type="parTrans" cxnId="{21DA4802-EC1C-427A-948A-062CC87B7E0C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33C6E7-7FFC-40DE-AF8F-A68F58A5D9A2}" type="sibTrans" cxnId="{21DA4802-EC1C-427A-948A-062CC87B7E0C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49905E-1711-4E3B-BF6C-02E5026D3523}">
      <dgm:prSet custT="1"/>
      <dgm:spPr/>
      <dgm:t>
        <a:bodyPr/>
        <a:lstStyle/>
        <a:p>
          <a:pPr rtl="0"/>
          <a:r>
            <a:rPr lang="es-MX" sz="160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consista en opiniones, recomendaciones o puntos de vista de los servidores públicos que participan en el proceso deliberativo;</a:t>
          </a:r>
          <a:endParaRPr lang="es-MX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F0666C-F2E9-430A-B848-EBBC3AD9F146}" type="parTrans" cxnId="{5322A10C-FC9D-4D0D-8A17-A147EDB1F5E8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245B39-DF85-4161-AFA3-2BF40A47BEA1}" type="sibTrans" cxnId="{5322A10C-FC9D-4D0D-8A17-A147EDB1F5E8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527D6-43E7-4EF3-B8B9-E91E4828234C}">
      <dgm:prSet custT="1"/>
      <dgm:spPr/>
      <dgm:t>
        <a:bodyPr/>
        <a:lstStyle/>
        <a:p>
          <a:pPr rtl="0"/>
          <a:r>
            <a:rPr lang="es-MX" sz="160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se encuentre relacionada de manera directa con el proceso deliberativo, y </a:t>
          </a:r>
          <a:endParaRPr lang="es-MX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A0F83-575E-4DE7-A5BB-2A2A69F8BD4A}" type="parTrans" cxnId="{2A4A3131-7A5B-4A61-806E-2A961735299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A2676-20FA-45EB-9FC8-2BFF6CB2439B}" type="sibTrans" cxnId="{2A4A3131-7A5B-4A61-806E-2A961735299B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11782-1F67-434F-BCB5-E8270DE2DB66}">
      <dgm:prSet custT="1"/>
      <dgm:spPr/>
      <dgm:t>
        <a:bodyPr/>
        <a:lstStyle/>
        <a:p>
          <a:pPr rtl="0"/>
          <a:r>
            <a:rPr lang="es-MX" sz="1600" dirty="0" smtClean="0">
              <a:latin typeface="Calibri" panose="020F0502020204030204" pitchFamily="34" charset="0"/>
              <a:cs typeface="Calibri" panose="020F0502020204030204" pitchFamily="34" charset="0"/>
            </a:rPr>
            <a:t>Que su difusión interrumpa, menoscabe o inhiba el diseño, negociación, determinación o implementación de los asuntos sometidos a deliberación. </a:t>
          </a:r>
          <a:endParaRPr lang="es-MX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C4E3E-88D1-49F5-AA9B-E0E867724AEF}" type="parTrans" cxnId="{D438ACE3-7763-4219-9C76-6EE2B4CEBE29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A6358-AC66-47DF-939E-A2899CCDDBC7}" type="sibTrans" cxnId="{D438ACE3-7763-4219-9C76-6EE2B4CEBE29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D5A597-1F26-4594-AACF-F5B99D6229DF}" type="pres">
      <dgm:prSet presAssocID="{F05054AB-8961-4616-8A8E-43629A5039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D599FB-7DDF-48ED-B152-00D886950740}" type="pres">
      <dgm:prSet presAssocID="{2A58D355-FA83-4547-B05F-88851FE5F9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1AC38-8906-4E06-BCE4-A0CC18178D08}" type="pres">
      <dgm:prSet presAssocID="{8E33C6E7-7FFC-40DE-AF8F-A68F58A5D9A2}" presName="sibTrans" presStyleCnt="0"/>
      <dgm:spPr/>
      <dgm:t>
        <a:bodyPr/>
        <a:lstStyle/>
        <a:p>
          <a:endParaRPr lang="es-MX"/>
        </a:p>
      </dgm:t>
    </dgm:pt>
    <dgm:pt modelId="{0E8F1149-687C-4F39-9348-062C26BD2671}" type="pres">
      <dgm:prSet presAssocID="{0849905E-1711-4E3B-BF6C-02E5026D35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4267F7-3A89-4401-931E-C49032385EEB}" type="pres">
      <dgm:prSet presAssocID="{10245B39-DF85-4161-AFA3-2BF40A47BEA1}" presName="sibTrans" presStyleCnt="0"/>
      <dgm:spPr/>
      <dgm:t>
        <a:bodyPr/>
        <a:lstStyle/>
        <a:p>
          <a:endParaRPr lang="es-MX"/>
        </a:p>
      </dgm:t>
    </dgm:pt>
    <dgm:pt modelId="{A688A040-B8DC-49F1-8137-D8396B0F0C1C}" type="pres">
      <dgm:prSet presAssocID="{DFD527D6-43E7-4EF3-B8B9-E91E482823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D611FA-3D26-42E5-A96C-EEF3C4EDDDC9}" type="pres">
      <dgm:prSet presAssocID="{A9FA2676-20FA-45EB-9FC8-2BFF6CB2439B}" presName="sibTrans" presStyleCnt="0"/>
      <dgm:spPr/>
      <dgm:t>
        <a:bodyPr/>
        <a:lstStyle/>
        <a:p>
          <a:endParaRPr lang="es-MX"/>
        </a:p>
      </dgm:t>
    </dgm:pt>
    <dgm:pt modelId="{BF968473-1322-4F36-97AF-58081AC11AE6}" type="pres">
      <dgm:prSet presAssocID="{5A611782-1F67-434F-BCB5-E8270DE2DB66}" presName="node" presStyleLbl="node1" presStyleIdx="3" presStyleCnt="4" custScaleX="1034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4A3131-7A5B-4A61-806E-2A961735299B}" srcId="{F05054AB-8961-4616-8A8E-43629A5039C0}" destId="{DFD527D6-43E7-4EF3-B8B9-E91E4828234C}" srcOrd="2" destOrd="0" parTransId="{B3FA0F83-575E-4DE7-A5BB-2A2A69F8BD4A}" sibTransId="{A9FA2676-20FA-45EB-9FC8-2BFF6CB2439B}"/>
    <dgm:cxn modelId="{5323A520-3DF5-4838-BAB1-FCC67B2B7A69}" type="presOf" srcId="{2A58D355-FA83-4547-B05F-88851FE5F96C}" destId="{DCD599FB-7DDF-48ED-B152-00D886950740}" srcOrd="0" destOrd="0" presId="urn:microsoft.com/office/officeart/2005/8/layout/hList6"/>
    <dgm:cxn modelId="{89768AC3-7665-4D15-B3A5-FC67CDCC5209}" type="presOf" srcId="{DFD527D6-43E7-4EF3-B8B9-E91E4828234C}" destId="{A688A040-B8DC-49F1-8137-D8396B0F0C1C}" srcOrd="0" destOrd="0" presId="urn:microsoft.com/office/officeart/2005/8/layout/hList6"/>
    <dgm:cxn modelId="{5322A10C-FC9D-4D0D-8A17-A147EDB1F5E8}" srcId="{F05054AB-8961-4616-8A8E-43629A5039C0}" destId="{0849905E-1711-4E3B-BF6C-02E5026D3523}" srcOrd="1" destOrd="0" parTransId="{67F0666C-F2E9-430A-B848-EBBC3AD9F146}" sibTransId="{10245B39-DF85-4161-AFA3-2BF40A47BEA1}"/>
    <dgm:cxn modelId="{21DA4802-EC1C-427A-948A-062CC87B7E0C}" srcId="{F05054AB-8961-4616-8A8E-43629A5039C0}" destId="{2A58D355-FA83-4547-B05F-88851FE5F96C}" srcOrd="0" destOrd="0" parTransId="{366304D8-CCE1-47D4-A470-D54BB5FD66BE}" sibTransId="{8E33C6E7-7FFC-40DE-AF8F-A68F58A5D9A2}"/>
    <dgm:cxn modelId="{273D40E8-5A2E-4FB4-A139-DC5D36E91047}" type="presOf" srcId="{F05054AB-8961-4616-8A8E-43629A5039C0}" destId="{6ED5A597-1F26-4594-AACF-F5B99D6229DF}" srcOrd="0" destOrd="0" presId="urn:microsoft.com/office/officeart/2005/8/layout/hList6"/>
    <dgm:cxn modelId="{4CBD30A1-C073-4DA4-B7FB-98FB9694A0ED}" type="presOf" srcId="{5A611782-1F67-434F-BCB5-E8270DE2DB66}" destId="{BF968473-1322-4F36-97AF-58081AC11AE6}" srcOrd="0" destOrd="0" presId="urn:microsoft.com/office/officeart/2005/8/layout/hList6"/>
    <dgm:cxn modelId="{D438ACE3-7763-4219-9C76-6EE2B4CEBE29}" srcId="{F05054AB-8961-4616-8A8E-43629A5039C0}" destId="{5A611782-1F67-434F-BCB5-E8270DE2DB66}" srcOrd="3" destOrd="0" parTransId="{0DFC4E3E-88D1-49F5-AA9B-E0E867724AEF}" sibTransId="{F47A6358-AC66-47DF-939E-A2899CCDDBC7}"/>
    <dgm:cxn modelId="{BDF21397-BD25-4E79-9B6A-BC1FA4BAE565}" type="presOf" srcId="{0849905E-1711-4E3B-BF6C-02E5026D3523}" destId="{0E8F1149-687C-4F39-9348-062C26BD2671}" srcOrd="0" destOrd="0" presId="urn:microsoft.com/office/officeart/2005/8/layout/hList6"/>
    <dgm:cxn modelId="{4AEEC338-B9DF-45D3-B4A1-6A9E915875A6}" type="presParOf" srcId="{6ED5A597-1F26-4594-AACF-F5B99D6229DF}" destId="{DCD599FB-7DDF-48ED-B152-00D886950740}" srcOrd="0" destOrd="0" presId="urn:microsoft.com/office/officeart/2005/8/layout/hList6"/>
    <dgm:cxn modelId="{70E8BBB6-E34B-4BDF-84F1-D5EB4153E1F6}" type="presParOf" srcId="{6ED5A597-1F26-4594-AACF-F5B99D6229DF}" destId="{8A41AC38-8906-4E06-BCE4-A0CC18178D08}" srcOrd="1" destOrd="0" presId="urn:microsoft.com/office/officeart/2005/8/layout/hList6"/>
    <dgm:cxn modelId="{01B5E240-4C45-4AA9-8D3E-4CE0C76AC931}" type="presParOf" srcId="{6ED5A597-1F26-4594-AACF-F5B99D6229DF}" destId="{0E8F1149-687C-4F39-9348-062C26BD2671}" srcOrd="2" destOrd="0" presId="urn:microsoft.com/office/officeart/2005/8/layout/hList6"/>
    <dgm:cxn modelId="{52C4BE8E-7BD8-4D60-A1F9-096A537A96FD}" type="presParOf" srcId="{6ED5A597-1F26-4594-AACF-F5B99D6229DF}" destId="{DB4267F7-3A89-4401-931E-C49032385EEB}" srcOrd="3" destOrd="0" presId="urn:microsoft.com/office/officeart/2005/8/layout/hList6"/>
    <dgm:cxn modelId="{8FC81B32-240E-4871-8AFC-3810834C96E4}" type="presParOf" srcId="{6ED5A597-1F26-4594-AACF-F5B99D6229DF}" destId="{A688A040-B8DC-49F1-8137-D8396B0F0C1C}" srcOrd="4" destOrd="0" presId="urn:microsoft.com/office/officeart/2005/8/layout/hList6"/>
    <dgm:cxn modelId="{48AF1866-0BE4-4191-9667-496102AAF51F}" type="presParOf" srcId="{6ED5A597-1F26-4594-AACF-F5B99D6229DF}" destId="{1AD611FA-3D26-42E5-A96C-EEF3C4EDDDC9}" srcOrd="5" destOrd="0" presId="urn:microsoft.com/office/officeart/2005/8/layout/hList6"/>
    <dgm:cxn modelId="{F3081046-6587-4EF3-A829-411CCE0E6F8D}" type="presParOf" srcId="{6ED5A597-1F26-4594-AACF-F5B99D6229DF}" destId="{BF968473-1322-4F36-97AF-58081AC11AE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B4B202-2D20-4B32-B5AD-6D6AA3477D48}" type="doc">
      <dgm:prSet loTypeId="urn:microsoft.com/office/officeart/2005/8/layout/vList2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A914755D-085B-49B6-982E-B908F12F8DA2}">
      <dgm:prSet/>
      <dgm:spPr/>
      <dgm:t>
        <a:bodyPr/>
        <a:lstStyle/>
        <a:p>
          <a:pPr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- La existencia de un procedimiento de responsabilidad administrativa en trámite, y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EDD24E-20A1-4F38-8505-CB6D3FCD1051}" type="parTrans" cxnId="{5231ABC3-6247-479D-8944-97B4C7BDF0D1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A22BDD-A162-487F-A681-1F62DA9B664E}" type="sibTrans" cxnId="{5231ABC3-6247-479D-8944-97B4C7BDF0D1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687711-CDF5-46A3-BF7F-6E7F8F0384D0}">
      <dgm:prSet/>
      <dgm:spPr/>
      <dgm:t>
        <a:bodyPr/>
        <a:lstStyle/>
        <a:p>
          <a:pPr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s-MX" b="0" dirty="0" smtClean="0">
              <a:latin typeface="Calibri" panose="020F0502020204030204" pitchFamily="34" charset="0"/>
              <a:cs typeface="Calibri" panose="020F0502020204030204" pitchFamily="34" charset="0"/>
            </a:rPr>
            <a:t>Que</a:t>
          </a:r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 la información se refiera a actuaciones, diligencias y constancias propias del procedimiento de responsabilidad. 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B97D95-DCB5-4567-ABD9-8B6AB06C8853}" type="parTrans" cxnId="{207A9A8C-248D-447F-8F72-D3E22EB0A1F5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E578A4-48F0-461B-B229-70228F919CF0}" type="sibTrans" cxnId="{207A9A8C-248D-447F-8F72-D3E22EB0A1F5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A6378B-B374-4CEF-B1C7-40AC8202D01C}" type="pres">
      <dgm:prSet presAssocID="{FCB4B202-2D20-4B32-B5AD-6D6AA3477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C11507-64F5-499D-AA18-872CBD3D1D25}" type="pres">
      <dgm:prSet presAssocID="{A914755D-085B-49B6-982E-B908F12F8DA2}" presName="parentText" presStyleLbl="node1" presStyleIdx="0" presStyleCnt="2" custScaleY="1032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B3DDB-A337-4F1B-86A2-438E678C8B52}" type="pres">
      <dgm:prSet presAssocID="{E1A22BDD-A162-487F-A681-1F62DA9B664E}" presName="spacer" presStyleCnt="0"/>
      <dgm:spPr/>
      <dgm:t>
        <a:bodyPr/>
        <a:lstStyle/>
        <a:p>
          <a:endParaRPr lang="es-MX"/>
        </a:p>
      </dgm:t>
    </dgm:pt>
    <dgm:pt modelId="{DAF5E8C2-1610-43D0-8E8D-B867E7A8BFD5}" type="pres">
      <dgm:prSet presAssocID="{EC687711-CDF5-46A3-BF7F-6E7F8F0384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7D4E8A-B12A-4A54-9E29-48BAFB3ECA79}" type="presOf" srcId="{A914755D-085B-49B6-982E-B908F12F8DA2}" destId="{C0C11507-64F5-499D-AA18-872CBD3D1D25}" srcOrd="0" destOrd="0" presId="urn:microsoft.com/office/officeart/2005/8/layout/vList2"/>
    <dgm:cxn modelId="{6F8A97A5-5F87-409A-8963-414DD5557CD4}" type="presOf" srcId="{EC687711-CDF5-46A3-BF7F-6E7F8F0384D0}" destId="{DAF5E8C2-1610-43D0-8E8D-B867E7A8BFD5}" srcOrd="0" destOrd="0" presId="urn:microsoft.com/office/officeart/2005/8/layout/vList2"/>
    <dgm:cxn modelId="{5231ABC3-6247-479D-8944-97B4C7BDF0D1}" srcId="{FCB4B202-2D20-4B32-B5AD-6D6AA3477D48}" destId="{A914755D-085B-49B6-982E-B908F12F8DA2}" srcOrd="0" destOrd="0" parTransId="{C7EDD24E-20A1-4F38-8505-CB6D3FCD1051}" sibTransId="{E1A22BDD-A162-487F-A681-1F62DA9B664E}"/>
    <dgm:cxn modelId="{207A9A8C-248D-447F-8F72-D3E22EB0A1F5}" srcId="{FCB4B202-2D20-4B32-B5AD-6D6AA3477D48}" destId="{EC687711-CDF5-46A3-BF7F-6E7F8F0384D0}" srcOrd="1" destOrd="0" parTransId="{BFB97D95-DCB5-4567-ABD9-8B6AB06C8853}" sibTransId="{6EE578A4-48F0-461B-B229-70228F919CF0}"/>
    <dgm:cxn modelId="{AC9B60BE-AC67-403B-A193-1CC49DAC71F4}" type="presOf" srcId="{FCB4B202-2D20-4B32-B5AD-6D6AA3477D48}" destId="{22A6378B-B374-4CEF-B1C7-40AC8202D01C}" srcOrd="0" destOrd="0" presId="urn:microsoft.com/office/officeart/2005/8/layout/vList2"/>
    <dgm:cxn modelId="{AC6D4D3A-D826-471F-B5B2-FDF859F34287}" type="presParOf" srcId="{22A6378B-B374-4CEF-B1C7-40AC8202D01C}" destId="{C0C11507-64F5-499D-AA18-872CBD3D1D25}" srcOrd="0" destOrd="0" presId="urn:microsoft.com/office/officeart/2005/8/layout/vList2"/>
    <dgm:cxn modelId="{83444477-A990-45FF-A555-358046D3CE3E}" type="presParOf" srcId="{22A6378B-B374-4CEF-B1C7-40AC8202D01C}" destId="{809B3DDB-A337-4F1B-86A2-438E678C8B52}" srcOrd="1" destOrd="0" presId="urn:microsoft.com/office/officeart/2005/8/layout/vList2"/>
    <dgm:cxn modelId="{69F21DBD-6A62-4198-A11F-4B4073F78CD3}" type="presParOf" srcId="{22A6378B-B374-4CEF-B1C7-40AC8202D01C}" destId="{DAF5E8C2-1610-43D0-8E8D-B867E7A8BF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283D01-8F4C-4E09-A0BC-685CFFBF3435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D49457EB-3DE0-4674-8C31-A0171981F95F}">
      <dgm:prSet custT="1"/>
      <dgm:spPr/>
      <dgm:t>
        <a:bodyPr/>
        <a:lstStyle/>
        <a:p>
          <a:pPr algn="just" rtl="0"/>
          <a:r>
            <a:rPr lang="es-MX" sz="2400" smtClean="0">
              <a:latin typeface="Calibri" panose="020F0502020204030204" pitchFamily="34" charset="0"/>
              <a:cs typeface="Calibri" panose="020F0502020204030204" pitchFamily="34" charset="0"/>
            </a:rPr>
            <a:t>La existencia de un procedimiento judicial, administrativo o arbitral en trámite;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9AA07B-B42E-4204-856E-21EF1879093D}" type="parTrans" cxnId="{936CE52E-0483-4513-A123-C733FA907A71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08B5E9B7-B20A-47D7-8A1D-0CB77DC1C8B7}" type="sibTrans" cxnId="{936CE52E-0483-4513-A123-C733FA907A71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6262D367-CDD0-4231-88D7-3A0E09679B00}">
      <dgm:prSet custT="1"/>
      <dgm:spPr/>
      <dgm:t>
        <a:bodyPr/>
        <a:lstStyle/>
        <a:p>
          <a:pPr algn="just" rtl="0"/>
          <a:r>
            <a:rPr lang="es-MX" sz="2400" smtClean="0">
              <a:latin typeface="Calibri" panose="020F0502020204030204" pitchFamily="34" charset="0"/>
              <a:cs typeface="Calibri" panose="020F0502020204030204" pitchFamily="34" charset="0"/>
            </a:rPr>
            <a:t>Que el sujeto obligado sea parte en ese procedimiento;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3255BC-C666-4450-A512-1A365AFA137F}" type="parTrans" cxnId="{57D0FA9C-C9A5-47CE-B096-4B1534471F51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A4ADD5D6-2031-4280-8D1E-6677F25573E9}" type="sibTrans" cxnId="{57D0FA9C-C9A5-47CE-B096-4B1534471F51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E4A4F761-8A7E-4D9C-812E-7F13553E8FB9}">
      <dgm:prSet custT="1"/>
      <dgm:spPr/>
      <dgm:t>
        <a:bodyPr/>
        <a:lstStyle/>
        <a:p>
          <a:pPr algn="just" rtl="0"/>
          <a:r>
            <a:rPr lang="es-MX" sz="2400" smtClean="0">
              <a:latin typeface="Calibri" panose="020F0502020204030204" pitchFamily="34" charset="0"/>
              <a:cs typeface="Calibri" panose="020F0502020204030204" pitchFamily="34" charset="0"/>
            </a:rPr>
            <a:t>Que la información no sea conocida por la contraparte antes de la presentación de la misma en el proceso, y 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629F85-D623-45E2-9D57-B9133A33AA90}" type="parTrans" cxnId="{E20E05BE-AC94-4A83-9110-2D5D5B66FAAA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8D81027E-A12F-492B-B147-C2348E6CE52B}" type="sibTrans" cxnId="{E20E05BE-AC94-4A83-9110-2D5D5B66FAAA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C04FB477-7ADA-4FAD-BD4A-E8912EEE19AA}">
      <dgm:prSet custT="1"/>
      <dgm:spPr/>
      <dgm:t>
        <a:bodyPr/>
        <a:lstStyle/>
        <a:p>
          <a:pPr algn="just" rtl="0"/>
          <a:r>
            <a:rPr lang="es-MX" sz="2400" smtClean="0">
              <a:latin typeface="Calibri" panose="020F0502020204030204" pitchFamily="34" charset="0"/>
              <a:cs typeface="Calibri" panose="020F0502020204030204" pitchFamily="34" charset="0"/>
            </a:rPr>
            <a:t>Que con su divulgación se afecte la oportunidad de llevar a cabo alguna de las garantías del debido proceso.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F2AE3B-42D4-4F4F-8A51-63625CF4379F}" type="parTrans" cxnId="{CD01A109-C294-4330-B6C6-A5D7AC48A1E2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E5A6C3DB-A1AC-4586-A957-4A7043222317}" type="sibTrans" cxnId="{CD01A109-C294-4330-B6C6-A5D7AC48A1E2}">
      <dgm:prSet/>
      <dgm:spPr/>
      <dgm:t>
        <a:bodyPr/>
        <a:lstStyle/>
        <a:p>
          <a:pPr algn="just"/>
          <a:endParaRPr lang="es-MX" sz="2400">
            <a:solidFill>
              <a:schemeClr val="tx1"/>
            </a:solidFill>
          </a:endParaRPr>
        </a:p>
      </dgm:t>
    </dgm:pt>
    <dgm:pt modelId="{8A723864-EC50-407B-A4A9-F3611E05A2B7}" type="pres">
      <dgm:prSet presAssocID="{EE283D01-8F4C-4E09-A0BC-685CFFBF34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D2FFA0-09B7-4AD0-88FF-409D0BF382A5}" type="pres">
      <dgm:prSet presAssocID="{D49457EB-3DE0-4674-8C31-A0171981F95F}" presName="horFlow" presStyleCnt="0"/>
      <dgm:spPr/>
      <dgm:t>
        <a:bodyPr/>
        <a:lstStyle/>
        <a:p>
          <a:endParaRPr lang="es-MX"/>
        </a:p>
      </dgm:t>
    </dgm:pt>
    <dgm:pt modelId="{4EC95F0C-DD7A-4C97-89B5-47448D1A6CD0}" type="pres">
      <dgm:prSet presAssocID="{D49457EB-3DE0-4674-8C31-A0171981F95F}" presName="bigChev" presStyleLbl="node1" presStyleIdx="0" presStyleCnt="4" custScaleX="290496"/>
      <dgm:spPr/>
      <dgm:t>
        <a:bodyPr/>
        <a:lstStyle/>
        <a:p>
          <a:endParaRPr lang="es-ES"/>
        </a:p>
      </dgm:t>
    </dgm:pt>
    <dgm:pt modelId="{85776719-EE60-444F-AB8E-C859DC57234A}" type="pres">
      <dgm:prSet presAssocID="{D49457EB-3DE0-4674-8C31-A0171981F95F}" presName="vSp" presStyleCnt="0"/>
      <dgm:spPr/>
      <dgm:t>
        <a:bodyPr/>
        <a:lstStyle/>
        <a:p>
          <a:endParaRPr lang="es-MX"/>
        </a:p>
      </dgm:t>
    </dgm:pt>
    <dgm:pt modelId="{07C999A0-3AAF-4A5E-8C2E-693F58670D32}" type="pres">
      <dgm:prSet presAssocID="{6262D367-CDD0-4231-88D7-3A0E09679B00}" presName="horFlow" presStyleCnt="0"/>
      <dgm:spPr/>
      <dgm:t>
        <a:bodyPr/>
        <a:lstStyle/>
        <a:p>
          <a:endParaRPr lang="es-MX"/>
        </a:p>
      </dgm:t>
    </dgm:pt>
    <dgm:pt modelId="{66A8095E-4095-4C1C-9186-C19C47021DB1}" type="pres">
      <dgm:prSet presAssocID="{6262D367-CDD0-4231-88D7-3A0E09679B00}" presName="bigChev" presStyleLbl="node1" presStyleIdx="1" presStyleCnt="4" custScaleX="290496"/>
      <dgm:spPr/>
      <dgm:t>
        <a:bodyPr/>
        <a:lstStyle/>
        <a:p>
          <a:endParaRPr lang="es-ES"/>
        </a:p>
      </dgm:t>
    </dgm:pt>
    <dgm:pt modelId="{526164E9-511B-4ACE-A2B5-3D98BC309D89}" type="pres">
      <dgm:prSet presAssocID="{6262D367-CDD0-4231-88D7-3A0E09679B00}" presName="vSp" presStyleCnt="0"/>
      <dgm:spPr/>
      <dgm:t>
        <a:bodyPr/>
        <a:lstStyle/>
        <a:p>
          <a:endParaRPr lang="es-MX"/>
        </a:p>
      </dgm:t>
    </dgm:pt>
    <dgm:pt modelId="{245F185A-F8DB-4994-83D6-913B6EC6F4A4}" type="pres">
      <dgm:prSet presAssocID="{E4A4F761-8A7E-4D9C-812E-7F13553E8FB9}" presName="horFlow" presStyleCnt="0"/>
      <dgm:spPr/>
      <dgm:t>
        <a:bodyPr/>
        <a:lstStyle/>
        <a:p>
          <a:endParaRPr lang="es-MX"/>
        </a:p>
      </dgm:t>
    </dgm:pt>
    <dgm:pt modelId="{6FAF7291-294C-4796-B4B7-E7A6A1899D43}" type="pres">
      <dgm:prSet presAssocID="{E4A4F761-8A7E-4D9C-812E-7F13553E8FB9}" presName="bigChev" presStyleLbl="node1" presStyleIdx="2" presStyleCnt="4" custScaleX="290496"/>
      <dgm:spPr/>
      <dgm:t>
        <a:bodyPr/>
        <a:lstStyle/>
        <a:p>
          <a:endParaRPr lang="es-ES"/>
        </a:p>
      </dgm:t>
    </dgm:pt>
    <dgm:pt modelId="{D4944C52-72D7-4F4A-A857-47E1051A9D5D}" type="pres">
      <dgm:prSet presAssocID="{E4A4F761-8A7E-4D9C-812E-7F13553E8FB9}" presName="vSp" presStyleCnt="0"/>
      <dgm:spPr/>
      <dgm:t>
        <a:bodyPr/>
        <a:lstStyle/>
        <a:p>
          <a:endParaRPr lang="es-MX"/>
        </a:p>
      </dgm:t>
    </dgm:pt>
    <dgm:pt modelId="{5878F1E4-AA2E-4968-B4F2-01775BD5604D}" type="pres">
      <dgm:prSet presAssocID="{C04FB477-7ADA-4FAD-BD4A-E8912EEE19AA}" presName="horFlow" presStyleCnt="0"/>
      <dgm:spPr/>
      <dgm:t>
        <a:bodyPr/>
        <a:lstStyle/>
        <a:p>
          <a:endParaRPr lang="es-MX"/>
        </a:p>
      </dgm:t>
    </dgm:pt>
    <dgm:pt modelId="{9BAABAB4-E491-455F-A42F-46EB63BBEC01}" type="pres">
      <dgm:prSet presAssocID="{C04FB477-7ADA-4FAD-BD4A-E8912EEE19AA}" presName="bigChev" presStyleLbl="node1" presStyleIdx="3" presStyleCnt="4" custScaleX="290085"/>
      <dgm:spPr/>
      <dgm:t>
        <a:bodyPr/>
        <a:lstStyle/>
        <a:p>
          <a:endParaRPr lang="es-ES"/>
        </a:p>
      </dgm:t>
    </dgm:pt>
  </dgm:ptLst>
  <dgm:cxnLst>
    <dgm:cxn modelId="{B7ECA9D7-BCD7-4A96-87DD-49F659CB8B9D}" type="presOf" srcId="{6262D367-CDD0-4231-88D7-3A0E09679B00}" destId="{66A8095E-4095-4C1C-9186-C19C47021DB1}" srcOrd="0" destOrd="0" presId="urn:microsoft.com/office/officeart/2005/8/layout/lProcess3"/>
    <dgm:cxn modelId="{936CE52E-0483-4513-A123-C733FA907A71}" srcId="{EE283D01-8F4C-4E09-A0BC-685CFFBF3435}" destId="{D49457EB-3DE0-4674-8C31-A0171981F95F}" srcOrd="0" destOrd="0" parTransId="{469AA07B-B42E-4204-856E-21EF1879093D}" sibTransId="{08B5E9B7-B20A-47D7-8A1D-0CB77DC1C8B7}"/>
    <dgm:cxn modelId="{57D0FA9C-C9A5-47CE-B096-4B1534471F51}" srcId="{EE283D01-8F4C-4E09-A0BC-685CFFBF3435}" destId="{6262D367-CDD0-4231-88D7-3A0E09679B00}" srcOrd="1" destOrd="0" parTransId="{EE3255BC-C666-4450-A512-1A365AFA137F}" sibTransId="{A4ADD5D6-2031-4280-8D1E-6677F25573E9}"/>
    <dgm:cxn modelId="{E20E05BE-AC94-4A83-9110-2D5D5B66FAAA}" srcId="{EE283D01-8F4C-4E09-A0BC-685CFFBF3435}" destId="{E4A4F761-8A7E-4D9C-812E-7F13553E8FB9}" srcOrd="2" destOrd="0" parTransId="{44629F85-D623-45E2-9D57-B9133A33AA90}" sibTransId="{8D81027E-A12F-492B-B147-C2348E6CE52B}"/>
    <dgm:cxn modelId="{8B54A389-B976-49F2-A8D3-BEF4AA4096A7}" type="presOf" srcId="{C04FB477-7ADA-4FAD-BD4A-E8912EEE19AA}" destId="{9BAABAB4-E491-455F-A42F-46EB63BBEC01}" srcOrd="0" destOrd="0" presId="urn:microsoft.com/office/officeart/2005/8/layout/lProcess3"/>
    <dgm:cxn modelId="{CD01A109-C294-4330-B6C6-A5D7AC48A1E2}" srcId="{EE283D01-8F4C-4E09-A0BC-685CFFBF3435}" destId="{C04FB477-7ADA-4FAD-BD4A-E8912EEE19AA}" srcOrd="3" destOrd="0" parTransId="{64F2AE3B-42D4-4F4F-8A51-63625CF4379F}" sibTransId="{E5A6C3DB-A1AC-4586-A957-4A7043222317}"/>
    <dgm:cxn modelId="{BF6EC766-7B05-4B78-B525-5DFB6AD4FD27}" type="presOf" srcId="{D49457EB-3DE0-4674-8C31-A0171981F95F}" destId="{4EC95F0C-DD7A-4C97-89B5-47448D1A6CD0}" srcOrd="0" destOrd="0" presId="urn:microsoft.com/office/officeart/2005/8/layout/lProcess3"/>
    <dgm:cxn modelId="{858AC62C-AC8D-4423-A735-AFC310305BB6}" type="presOf" srcId="{E4A4F761-8A7E-4D9C-812E-7F13553E8FB9}" destId="{6FAF7291-294C-4796-B4B7-E7A6A1899D43}" srcOrd="0" destOrd="0" presId="urn:microsoft.com/office/officeart/2005/8/layout/lProcess3"/>
    <dgm:cxn modelId="{0724055A-246B-4293-BEF2-7B87A8E7AB40}" type="presOf" srcId="{EE283D01-8F4C-4E09-A0BC-685CFFBF3435}" destId="{8A723864-EC50-407B-A4A9-F3611E05A2B7}" srcOrd="0" destOrd="0" presId="urn:microsoft.com/office/officeart/2005/8/layout/lProcess3"/>
    <dgm:cxn modelId="{2EBE7438-AD81-4020-9962-2A42AD478160}" type="presParOf" srcId="{8A723864-EC50-407B-A4A9-F3611E05A2B7}" destId="{DBD2FFA0-09B7-4AD0-88FF-409D0BF382A5}" srcOrd="0" destOrd="0" presId="urn:microsoft.com/office/officeart/2005/8/layout/lProcess3"/>
    <dgm:cxn modelId="{5039861A-C1F5-4AAD-B9FE-E6ECE6F269C6}" type="presParOf" srcId="{DBD2FFA0-09B7-4AD0-88FF-409D0BF382A5}" destId="{4EC95F0C-DD7A-4C97-89B5-47448D1A6CD0}" srcOrd="0" destOrd="0" presId="urn:microsoft.com/office/officeart/2005/8/layout/lProcess3"/>
    <dgm:cxn modelId="{6E9285CF-B1BD-415F-BB77-0F34B430E84B}" type="presParOf" srcId="{8A723864-EC50-407B-A4A9-F3611E05A2B7}" destId="{85776719-EE60-444F-AB8E-C859DC57234A}" srcOrd="1" destOrd="0" presId="urn:microsoft.com/office/officeart/2005/8/layout/lProcess3"/>
    <dgm:cxn modelId="{AFB07F81-4042-484D-A921-7AEB204199B2}" type="presParOf" srcId="{8A723864-EC50-407B-A4A9-F3611E05A2B7}" destId="{07C999A0-3AAF-4A5E-8C2E-693F58670D32}" srcOrd="2" destOrd="0" presId="urn:microsoft.com/office/officeart/2005/8/layout/lProcess3"/>
    <dgm:cxn modelId="{398662D6-1960-43B2-856D-DFCA6882313B}" type="presParOf" srcId="{07C999A0-3AAF-4A5E-8C2E-693F58670D32}" destId="{66A8095E-4095-4C1C-9186-C19C47021DB1}" srcOrd="0" destOrd="0" presId="urn:microsoft.com/office/officeart/2005/8/layout/lProcess3"/>
    <dgm:cxn modelId="{9B39BB58-FC40-4769-936F-353503763731}" type="presParOf" srcId="{8A723864-EC50-407B-A4A9-F3611E05A2B7}" destId="{526164E9-511B-4ACE-A2B5-3D98BC309D89}" srcOrd="3" destOrd="0" presId="urn:microsoft.com/office/officeart/2005/8/layout/lProcess3"/>
    <dgm:cxn modelId="{592FF543-6292-4DF6-9492-382D2D4CBE46}" type="presParOf" srcId="{8A723864-EC50-407B-A4A9-F3611E05A2B7}" destId="{245F185A-F8DB-4994-83D6-913B6EC6F4A4}" srcOrd="4" destOrd="0" presId="urn:microsoft.com/office/officeart/2005/8/layout/lProcess3"/>
    <dgm:cxn modelId="{7AD18488-72B6-4C03-9ECA-076B7CBCCF0A}" type="presParOf" srcId="{245F185A-F8DB-4994-83D6-913B6EC6F4A4}" destId="{6FAF7291-294C-4796-B4B7-E7A6A1899D43}" srcOrd="0" destOrd="0" presId="urn:microsoft.com/office/officeart/2005/8/layout/lProcess3"/>
    <dgm:cxn modelId="{D5E678C5-BFD2-4D59-AD1A-B70CD36F2BC8}" type="presParOf" srcId="{8A723864-EC50-407B-A4A9-F3611E05A2B7}" destId="{D4944C52-72D7-4F4A-A857-47E1051A9D5D}" srcOrd="5" destOrd="0" presId="urn:microsoft.com/office/officeart/2005/8/layout/lProcess3"/>
    <dgm:cxn modelId="{AF42F37C-F623-476A-8AC1-6D461A8EE5F4}" type="presParOf" srcId="{8A723864-EC50-407B-A4A9-F3611E05A2B7}" destId="{5878F1E4-AA2E-4968-B4F2-01775BD5604D}" srcOrd="6" destOrd="0" presId="urn:microsoft.com/office/officeart/2005/8/layout/lProcess3"/>
    <dgm:cxn modelId="{79D93744-DBFA-4EE9-BD9D-44CE494A10B9}" type="presParOf" srcId="{5878F1E4-AA2E-4968-B4F2-01775BD5604D}" destId="{9BAABAB4-E491-455F-A42F-46EB63BBEC0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9D9A03E-0CD2-4B88-A503-9799214194A8}" type="doc">
      <dgm:prSet loTypeId="urn:microsoft.com/office/officeart/2005/8/layout/hProcess9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CC59709F-30FD-48A0-ADC6-D15C3D48E56A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Existencia de un juicio o procedimiento administrativo materialmente jurisdiccional que se encuentre en trámite (</a:t>
          </a: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la autoridad dirima una controversia entre partes contendientes, o frente al particular, prepare su resolución definitiva, aunque sólo sea un trámite para cumplir con la garantía de audiencia, y que se cumplan las formalidades esenciales del procedimiento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), y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879F2D-4CFB-4385-A33E-C824786614C3}" type="parTrans" cxnId="{7FE0F9BD-17ED-46AF-95EB-A5192549887F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48B7C5-996B-4F89-A508-DDFF1ACFCA42}" type="sibTrans" cxnId="{7FE0F9BD-17ED-46AF-95EB-A5192549887F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CF975-9C8E-4E3C-B5C7-D7A99B2EB90F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Que la información solicitada se refiera a actuaciones, diligencias o constancias propias del procedimiento.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EA9AE1-A4DB-47E9-BB7B-55269B4C5F85}" type="parTrans" cxnId="{A1576D85-799C-4A71-92B3-071CD06E8852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F44767-A886-419D-A690-25AD88018699}" type="sibTrans" cxnId="{A1576D85-799C-4A71-92B3-071CD06E8852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AC67FF-6E25-4B20-85F4-DF5A2D62CA3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MX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Nota: No son objeto de reserva las resoluciones interlocutorias o definitivas que se dicten dentro de los procedimientos o con las que se concluya el mismo. </a:t>
          </a:r>
        </a:p>
        <a:p>
          <a:pPr rtl="0"/>
          <a:r>
            <a:rPr lang="es-MX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En estos casos deberá otorgarse acceso a la resolución en versión pública, testando la información clasificada.</a:t>
          </a:r>
          <a:endParaRPr lang="es-MX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66C11-7B55-4BEE-BB60-7183B0AB5749}" type="parTrans" cxnId="{7A5151A3-20BF-4CFB-8E59-A24266F66F5F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E612CB-0169-43C7-ADBC-AAAA8B47EA62}" type="sibTrans" cxnId="{7A5151A3-20BF-4CFB-8E59-A24266F66F5F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99967D-CE9C-4FBA-A476-1E3E4B4C2295}" type="pres">
      <dgm:prSet presAssocID="{D9D9A03E-0CD2-4B88-A503-9799214194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332952-7E36-4AF7-99CA-17B7164421FC}" type="pres">
      <dgm:prSet presAssocID="{D9D9A03E-0CD2-4B88-A503-9799214194A8}" presName="arrow" presStyleLbl="bgShp" presStyleIdx="0" presStyleCnt="1" custAng="0"/>
      <dgm:spPr/>
      <dgm:t>
        <a:bodyPr/>
        <a:lstStyle/>
        <a:p>
          <a:endParaRPr lang="es-MX"/>
        </a:p>
      </dgm:t>
    </dgm:pt>
    <dgm:pt modelId="{94D0F6F0-D534-4E60-A887-7F4714610650}" type="pres">
      <dgm:prSet presAssocID="{D9D9A03E-0CD2-4B88-A503-9799214194A8}" presName="linearProcess" presStyleCnt="0"/>
      <dgm:spPr/>
      <dgm:t>
        <a:bodyPr/>
        <a:lstStyle/>
        <a:p>
          <a:endParaRPr lang="es-MX"/>
        </a:p>
      </dgm:t>
    </dgm:pt>
    <dgm:pt modelId="{2B4B8BC1-CED3-4148-83F7-24C705E12C47}" type="pres">
      <dgm:prSet presAssocID="{CC59709F-30FD-48A0-ADC6-D15C3D48E56A}" presName="textNode" presStyleLbl="node1" presStyleIdx="0" presStyleCnt="3" custScaleX="112286" custScaleY="248668" custLinFactNeighborY="6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9038F9-BC9E-4237-818C-80F2375D9103}" type="pres">
      <dgm:prSet presAssocID="{6648B7C5-996B-4F89-A508-DDFF1ACFCA42}" presName="sibTrans" presStyleCnt="0"/>
      <dgm:spPr/>
      <dgm:t>
        <a:bodyPr/>
        <a:lstStyle/>
        <a:p>
          <a:endParaRPr lang="es-MX"/>
        </a:p>
      </dgm:t>
    </dgm:pt>
    <dgm:pt modelId="{33E3E4B9-7C9E-46FE-B044-90530F565A12}" type="pres">
      <dgm:prSet presAssocID="{25ACF975-9C8E-4E3C-B5C7-D7A99B2EB90F}" presName="textNode" presStyleLbl="node1" presStyleIdx="1" presStyleCnt="3" custScaleY="1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F205B-5294-4A67-BDE5-8A68FD7D9DBD}" type="pres">
      <dgm:prSet presAssocID="{F3F44767-A886-419D-A690-25AD88018699}" presName="sibTrans" presStyleCnt="0"/>
      <dgm:spPr/>
      <dgm:t>
        <a:bodyPr/>
        <a:lstStyle/>
        <a:p>
          <a:endParaRPr lang="es-MX"/>
        </a:p>
      </dgm:t>
    </dgm:pt>
    <dgm:pt modelId="{E65B2CCC-D703-4AEF-B07F-90F5DB7775A3}" type="pres">
      <dgm:prSet presAssocID="{28AC67FF-6E25-4B20-85F4-DF5A2D62CA3D}" presName="textNode" presStyleLbl="node1" presStyleIdx="2" presStyleCnt="3" custScaleY="168333" custLinFactNeighborY="-2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E7B80D-75C4-406E-BB15-6D06AAEBC4F8}" type="presOf" srcId="{CC59709F-30FD-48A0-ADC6-D15C3D48E56A}" destId="{2B4B8BC1-CED3-4148-83F7-24C705E12C47}" srcOrd="0" destOrd="0" presId="urn:microsoft.com/office/officeart/2005/8/layout/hProcess9"/>
    <dgm:cxn modelId="{EBA489D3-A939-44A1-978B-4F2060DD569A}" type="presOf" srcId="{28AC67FF-6E25-4B20-85F4-DF5A2D62CA3D}" destId="{E65B2CCC-D703-4AEF-B07F-90F5DB7775A3}" srcOrd="0" destOrd="0" presId="urn:microsoft.com/office/officeart/2005/8/layout/hProcess9"/>
    <dgm:cxn modelId="{7FE0F9BD-17ED-46AF-95EB-A5192549887F}" srcId="{D9D9A03E-0CD2-4B88-A503-9799214194A8}" destId="{CC59709F-30FD-48A0-ADC6-D15C3D48E56A}" srcOrd="0" destOrd="0" parTransId="{34879F2D-4CFB-4385-A33E-C824786614C3}" sibTransId="{6648B7C5-996B-4F89-A508-DDFF1ACFCA42}"/>
    <dgm:cxn modelId="{9C7E747B-E972-4202-B0B4-7FA4BE64FAFE}" type="presOf" srcId="{D9D9A03E-0CD2-4B88-A503-9799214194A8}" destId="{B899967D-CE9C-4FBA-A476-1E3E4B4C2295}" srcOrd="0" destOrd="0" presId="urn:microsoft.com/office/officeart/2005/8/layout/hProcess9"/>
    <dgm:cxn modelId="{7A5151A3-20BF-4CFB-8E59-A24266F66F5F}" srcId="{D9D9A03E-0CD2-4B88-A503-9799214194A8}" destId="{28AC67FF-6E25-4B20-85F4-DF5A2D62CA3D}" srcOrd="2" destOrd="0" parTransId="{84766C11-7B55-4BEE-BB60-7183B0AB5749}" sibTransId="{E4E612CB-0169-43C7-ADBC-AAAA8B47EA62}"/>
    <dgm:cxn modelId="{A1576D85-799C-4A71-92B3-071CD06E8852}" srcId="{D9D9A03E-0CD2-4B88-A503-9799214194A8}" destId="{25ACF975-9C8E-4E3C-B5C7-D7A99B2EB90F}" srcOrd="1" destOrd="0" parTransId="{5EEA9AE1-A4DB-47E9-BB7B-55269B4C5F85}" sibTransId="{F3F44767-A886-419D-A690-25AD88018699}"/>
    <dgm:cxn modelId="{B18C9B38-9D4D-4D4C-99EC-D0E8512DFA30}" type="presOf" srcId="{25ACF975-9C8E-4E3C-B5C7-D7A99B2EB90F}" destId="{33E3E4B9-7C9E-46FE-B044-90530F565A12}" srcOrd="0" destOrd="0" presId="urn:microsoft.com/office/officeart/2005/8/layout/hProcess9"/>
    <dgm:cxn modelId="{AAFC10D8-EC5F-4E4A-B23A-D25E4C93BFC1}" type="presParOf" srcId="{B899967D-CE9C-4FBA-A476-1E3E4B4C2295}" destId="{23332952-7E36-4AF7-99CA-17B7164421FC}" srcOrd="0" destOrd="0" presId="urn:microsoft.com/office/officeart/2005/8/layout/hProcess9"/>
    <dgm:cxn modelId="{32078BA6-82F9-4E1E-8D3B-2C9B7021546F}" type="presParOf" srcId="{B899967D-CE9C-4FBA-A476-1E3E4B4C2295}" destId="{94D0F6F0-D534-4E60-A887-7F4714610650}" srcOrd="1" destOrd="0" presId="urn:microsoft.com/office/officeart/2005/8/layout/hProcess9"/>
    <dgm:cxn modelId="{E62F9B4F-088E-4B97-BE35-F57033AF3760}" type="presParOf" srcId="{94D0F6F0-D534-4E60-A887-7F4714610650}" destId="{2B4B8BC1-CED3-4148-83F7-24C705E12C47}" srcOrd="0" destOrd="0" presId="urn:microsoft.com/office/officeart/2005/8/layout/hProcess9"/>
    <dgm:cxn modelId="{AB0CC233-FF5F-4472-B1AC-6EA88A3269B4}" type="presParOf" srcId="{94D0F6F0-D534-4E60-A887-7F4714610650}" destId="{0F9038F9-BC9E-4237-818C-80F2375D9103}" srcOrd="1" destOrd="0" presId="urn:microsoft.com/office/officeart/2005/8/layout/hProcess9"/>
    <dgm:cxn modelId="{62310398-AF1E-4690-A153-A1839DB101B8}" type="presParOf" srcId="{94D0F6F0-D534-4E60-A887-7F4714610650}" destId="{33E3E4B9-7C9E-46FE-B044-90530F565A12}" srcOrd="2" destOrd="0" presId="urn:microsoft.com/office/officeart/2005/8/layout/hProcess9"/>
    <dgm:cxn modelId="{37E308A1-680F-4D3B-B3BE-19CC96E9A988}" type="presParOf" srcId="{94D0F6F0-D534-4E60-A887-7F4714610650}" destId="{AA6F205B-5294-4A67-BDE5-8A68FD7D9DBD}" srcOrd="3" destOrd="0" presId="urn:microsoft.com/office/officeart/2005/8/layout/hProcess9"/>
    <dgm:cxn modelId="{D4CA01EC-E0EF-4248-800F-DE5E863CA6CB}" type="presParOf" srcId="{94D0F6F0-D534-4E60-A887-7F4714610650}" destId="{E65B2CCC-D703-4AEF-B07F-90F5DB7775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DD8A6F-BAE2-4C93-9AB2-CA92BEC10516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9392FEFA-676B-4D73-BC13-C20230F7A768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clasificada como reservada será pública cuando </a:t>
          </a: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(Artículo 171):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4F86EC-700F-46B8-B7E5-760615D0AE20}" type="parTrans" cxnId="{BDD43F4A-D84E-45E1-ACBA-B11C770783F0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373B5B-11D5-40FE-B0E1-89CF2AE8588A}" type="sibTrans" cxnId="{BDD43F4A-D84E-45E1-ACBA-B11C770783F0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C9384-5999-4DFF-9204-F32D65675959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	Se extingan las causas que dieron origen a su clasificación;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40F05A-7180-4CDE-96BA-D5622578A4B0}" type="parTrans" cxnId="{031DB3E4-9CFF-49EE-AEEA-0EA5923F5C85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040D6B-6043-474A-91A2-E0EEA46ACC23}" type="sibTrans" cxnId="{031DB3E4-9CFF-49EE-AEEA-0EA5923F5C85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B9653F-5FE2-46F4-A003-3DF3A305D0EC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	Expire el plazo de clasificación, o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ED0A02-8B72-4144-8EE0-8A5E1F62F15A}" type="parTrans" cxnId="{18A133B6-A4B5-4358-9BB8-36BAEB5FFE58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9B3467-6FCA-4DFA-82BE-DBB4113C9190}" type="sibTrans" cxnId="{18A133B6-A4B5-4358-9BB8-36BAEB5FFE58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D6BE1-B28A-49EC-A77A-A64A6E99C1D4}">
      <dgm:prSet custT="1"/>
      <dgm:spPr/>
      <dgm:t>
        <a:bodyPr/>
        <a:lstStyle/>
        <a:p>
          <a:pPr rtl="0"/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III.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	Exista resolución de la autoridad competente que determine que existe una causa de interés público que prevalece sobre la reserva de la información.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712B72-AEC0-4017-88C6-EC47100EFA67}" type="parTrans" cxnId="{00151BEE-FE08-4E88-8FA4-82A92C295C60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46471-8C98-4685-A00F-8090C3E7C7A5}" type="sibTrans" cxnId="{00151BEE-FE08-4E88-8FA4-82A92C295C60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BAE293-CF45-4905-9D0F-A1E1478E3C05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Al momento de reservar la información, se debe señalar el periodo de reserva.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32985A-3408-495C-8D5E-22C7589D8538}" type="sibTrans" cxnId="{DBD3EDE3-6199-43DA-B5BE-45122FFFD62D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DC3BD1-5C9A-4EFB-8B94-FBE1817F53C3}" type="parTrans" cxnId="{DBD3EDE3-6199-43DA-B5BE-45122FFFD62D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89E0A2-D2CB-4FC7-925D-D5129528DE82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clasificada como reservada, podrá permanecer con tal carácter hasta por un periodo de </a:t>
          </a: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3 años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. Excepcionalmente, se podrá ampliar el periodo de reserva hasta por un plazo de </a:t>
          </a: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2 años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, siempre que se solicite al Comité de Transparencia o al Instituto (en caso de riesgo para infraestructura estratégica) con 3 meses de anticipación  al vencimiento y se acredite que subsisten las causas que dan origen a la reserva.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A8B3AA-16BE-464C-99E8-D3EAA0F9135A}" type="sibTrans" cxnId="{1842D30E-0798-4EED-AAA3-1EF2C1484A0F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90A358-1049-4EEF-B453-BAE2EB2118BC}" type="parTrans" cxnId="{1842D30E-0798-4EED-AAA3-1EF2C1484A0F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F56E3-FEC1-426D-B43C-CF6D5F990B0A}" type="pres">
      <dgm:prSet presAssocID="{25DD8A6F-BAE2-4C93-9AB2-CA92BEC10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DC0AC8-461A-4BE1-AED8-5DDC8F0C4AD5}" type="pres">
      <dgm:prSet presAssocID="{9392FEFA-676B-4D73-BC13-C20230F7A768}" presName="parentText" presStyleLbl="node1" presStyleIdx="0" presStyleCnt="6" custScaleY="3546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0B002A-BC9C-48D7-AF1C-2BF97660D8AC}" type="pres">
      <dgm:prSet presAssocID="{72373B5B-11D5-40FE-B0E1-89CF2AE8588A}" presName="spacer" presStyleCnt="0"/>
      <dgm:spPr/>
      <dgm:t>
        <a:bodyPr/>
        <a:lstStyle/>
        <a:p>
          <a:endParaRPr lang="es-MX"/>
        </a:p>
      </dgm:t>
    </dgm:pt>
    <dgm:pt modelId="{E9CDD259-A523-4234-B869-011AF2E986DD}" type="pres">
      <dgm:prSet presAssocID="{847C9384-5999-4DFF-9204-F32D65675959}" presName="parentText" presStyleLbl="node1" presStyleIdx="1" presStyleCnt="6" custScaleX="81541" custScaleY="26055" custLinFactNeighborX="438" custLinFactNeighborY="115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90A97C-761F-48A2-A1E9-7616232B20AE}" type="pres">
      <dgm:prSet presAssocID="{FC040D6B-6043-474A-91A2-E0EEA46ACC23}" presName="spacer" presStyleCnt="0"/>
      <dgm:spPr/>
      <dgm:t>
        <a:bodyPr/>
        <a:lstStyle/>
        <a:p>
          <a:endParaRPr lang="es-MX"/>
        </a:p>
      </dgm:t>
    </dgm:pt>
    <dgm:pt modelId="{0A05C5B8-7DC1-442B-BC6D-8CFBF7595788}" type="pres">
      <dgm:prSet presAssocID="{3CB9653F-5FE2-46F4-A003-3DF3A305D0EC}" presName="parentText" presStyleLbl="node1" presStyleIdx="2" presStyleCnt="6" custScaleX="81249" custScaleY="18488" custLinFactNeighborY="4626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A1557-480D-4F77-B03D-C4D2DC76B9BF}" type="pres">
      <dgm:prSet presAssocID="{A19B3467-6FCA-4DFA-82BE-DBB4113C9190}" presName="spacer" presStyleCnt="0"/>
      <dgm:spPr/>
      <dgm:t>
        <a:bodyPr/>
        <a:lstStyle/>
        <a:p>
          <a:endParaRPr lang="es-MX"/>
        </a:p>
      </dgm:t>
    </dgm:pt>
    <dgm:pt modelId="{31B51CBB-602E-4EAF-8FF9-7EBA21C353B6}" type="pres">
      <dgm:prSet presAssocID="{A90D6BE1-B28A-49EC-A77A-A64A6E99C1D4}" presName="parentText" presStyleLbl="node1" presStyleIdx="3" presStyleCnt="6" custScaleX="81249" custScaleY="63652" custLinFactNeighborY="5332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02F9E1-A69D-42C8-91E3-21E7121341C1}" type="pres">
      <dgm:prSet presAssocID="{A4646471-8C98-4685-A00F-8090C3E7C7A5}" presName="spacer" presStyleCnt="0"/>
      <dgm:spPr/>
      <dgm:t>
        <a:bodyPr/>
        <a:lstStyle/>
        <a:p>
          <a:endParaRPr lang="es-MX"/>
        </a:p>
      </dgm:t>
    </dgm:pt>
    <dgm:pt modelId="{03136EB7-4C3B-446E-AD87-9F1347172311}" type="pres">
      <dgm:prSet presAssocID="{4F89E0A2-D2CB-4FC7-925D-D5129528DE82}" presName="parentText" presStyleLbl="node1" presStyleIdx="4" presStyleCnt="6" custScaleY="84079" custLinFactNeighborY="269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F33250-40A6-436B-AEE4-BA6D05F04803}" type="pres">
      <dgm:prSet presAssocID="{75A8B3AA-16BE-464C-99E8-D3EAA0F9135A}" presName="spacer" presStyleCnt="0"/>
      <dgm:spPr/>
      <dgm:t>
        <a:bodyPr/>
        <a:lstStyle/>
        <a:p>
          <a:endParaRPr lang="es-MX"/>
        </a:p>
      </dgm:t>
    </dgm:pt>
    <dgm:pt modelId="{54B05197-A794-4533-A993-02F9927CCCC1}" type="pres">
      <dgm:prSet presAssocID="{FBBAE293-CF45-4905-9D0F-A1E1478E3C05}" presName="parentText" presStyleLbl="node1" presStyleIdx="5" presStyleCnt="6" custScaleY="55457" custLinFactNeighborY="2183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31DB3E4-9CFF-49EE-AEEA-0EA5923F5C85}" srcId="{25DD8A6F-BAE2-4C93-9AB2-CA92BEC10516}" destId="{847C9384-5999-4DFF-9204-F32D65675959}" srcOrd="1" destOrd="0" parTransId="{4E40F05A-7180-4CDE-96BA-D5622578A4B0}" sibTransId="{FC040D6B-6043-474A-91A2-E0EEA46ACC23}"/>
    <dgm:cxn modelId="{880CAC53-6C96-40C1-8D1F-4C0B0E673B87}" type="presOf" srcId="{A90D6BE1-B28A-49EC-A77A-A64A6E99C1D4}" destId="{31B51CBB-602E-4EAF-8FF9-7EBA21C353B6}" srcOrd="0" destOrd="0" presId="urn:microsoft.com/office/officeart/2005/8/layout/vList2"/>
    <dgm:cxn modelId="{FE5C8741-BA44-48B3-87BE-E5A0F50B9145}" type="presOf" srcId="{4F89E0A2-D2CB-4FC7-925D-D5129528DE82}" destId="{03136EB7-4C3B-446E-AD87-9F1347172311}" srcOrd="0" destOrd="0" presId="urn:microsoft.com/office/officeart/2005/8/layout/vList2"/>
    <dgm:cxn modelId="{0C907A05-DC92-4C06-90FC-5371F34B8F63}" type="presOf" srcId="{FBBAE293-CF45-4905-9D0F-A1E1478E3C05}" destId="{54B05197-A794-4533-A993-02F9927CCCC1}" srcOrd="0" destOrd="0" presId="urn:microsoft.com/office/officeart/2005/8/layout/vList2"/>
    <dgm:cxn modelId="{1842D30E-0798-4EED-AAA3-1EF2C1484A0F}" srcId="{25DD8A6F-BAE2-4C93-9AB2-CA92BEC10516}" destId="{4F89E0A2-D2CB-4FC7-925D-D5129528DE82}" srcOrd="4" destOrd="0" parTransId="{8E90A358-1049-4EEF-B453-BAE2EB2118BC}" sibTransId="{75A8B3AA-16BE-464C-99E8-D3EAA0F9135A}"/>
    <dgm:cxn modelId="{2CE5D015-C7E1-4DD9-8272-CCAFFF8C4EF4}" type="presOf" srcId="{9392FEFA-676B-4D73-BC13-C20230F7A768}" destId="{5CDC0AC8-461A-4BE1-AED8-5DDC8F0C4AD5}" srcOrd="0" destOrd="0" presId="urn:microsoft.com/office/officeart/2005/8/layout/vList2"/>
    <dgm:cxn modelId="{F7A12B72-868C-4B22-8E65-F44AAF6670D5}" type="presOf" srcId="{847C9384-5999-4DFF-9204-F32D65675959}" destId="{E9CDD259-A523-4234-B869-011AF2E986DD}" srcOrd="0" destOrd="0" presId="urn:microsoft.com/office/officeart/2005/8/layout/vList2"/>
    <dgm:cxn modelId="{00151BEE-FE08-4E88-8FA4-82A92C295C60}" srcId="{25DD8A6F-BAE2-4C93-9AB2-CA92BEC10516}" destId="{A90D6BE1-B28A-49EC-A77A-A64A6E99C1D4}" srcOrd="3" destOrd="0" parTransId="{31712B72-AEC0-4017-88C6-EC47100EFA67}" sibTransId="{A4646471-8C98-4685-A00F-8090C3E7C7A5}"/>
    <dgm:cxn modelId="{BDD43F4A-D84E-45E1-ACBA-B11C770783F0}" srcId="{25DD8A6F-BAE2-4C93-9AB2-CA92BEC10516}" destId="{9392FEFA-676B-4D73-BC13-C20230F7A768}" srcOrd="0" destOrd="0" parTransId="{074F86EC-700F-46B8-B7E5-760615D0AE20}" sibTransId="{72373B5B-11D5-40FE-B0E1-89CF2AE8588A}"/>
    <dgm:cxn modelId="{18A133B6-A4B5-4358-9BB8-36BAEB5FFE58}" srcId="{25DD8A6F-BAE2-4C93-9AB2-CA92BEC10516}" destId="{3CB9653F-5FE2-46F4-A003-3DF3A305D0EC}" srcOrd="2" destOrd="0" parTransId="{2CED0A02-8B72-4144-8EE0-8A5E1F62F15A}" sibTransId="{A19B3467-6FCA-4DFA-82BE-DBB4113C9190}"/>
    <dgm:cxn modelId="{4050E38D-A6BC-4974-A263-84A78A27E24C}" type="presOf" srcId="{25DD8A6F-BAE2-4C93-9AB2-CA92BEC10516}" destId="{144F56E3-FEC1-426D-B43C-CF6D5F990B0A}" srcOrd="0" destOrd="0" presId="urn:microsoft.com/office/officeart/2005/8/layout/vList2"/>
    <dgm:cxn modelId="{2F289BC3-6B50-4B48-B791-9242292C7CD6}" type="presOf" srcId="{3CB9653F-5FE2-46F4-A003-3DF3A305D0EC}" destId="{0A05C5B8-7DC1-442B-BC6D-8CFBF7595788}" srcOrd="0" destOrd="0" presId="urn:microsoft.com/office/officeart/2005/8/layout/vList2"/>
    <dgm:cxn modelId="{DBD3EDE3-6199-43DA-B5BE-45122FFFD62D}" srcId="{25DD8A6F-BAE2-4C93-9AB2-CA92BEC10516}" destId="{FBBAE293-CF45-4905-9D0F-A1E1478E3C05}" srcOrd="5" destOrd="0" parTransId="{12DC3BD1-5C9A-4EFB-8B94-FBE1817F53C3}" sibTransId="{AF32985A-3408-495C-8D5E-22C7589D8538}"/>
    <dgm:cxn modelId="{40F67A23-36F3-4105-863F-0E7D2B1D30E2}" type="presParOf" srcId="{144F56E3-FEC1-426D-B43C-CF6D5F990B0A}" destId="{5CDC0AC8-461A-4BE1-AED8-5DDC8F0C4AD5}" srcOrd="0" destOrd="0" presId="urn:microsoft.com/office/officeart/2005/8/layout/vList2"/>
    <dgm:cxn modelId="{A2EA4B2E-E684-470D-8D49-C6CC33D28158}" type="presParOf" srcId="{144F56E3-FEC1-426D-B43C-CF6D5F990B0A}" destId="{9F0B002A-BC9C-48D7-AF1C-2BF97660D8AC}" srcOrd="1" destOrd="0" presId="urn:microsoft.com/office/officeart/2005/8/layout/vList2"/>
    <dgm:cxn modelId="{1C77BB65-F0D8-4E39-A712-6D006EB597AC}" type="presParOf" srcId="{144F56E3-FEC1-426D-B43C-CF6D5F990B0A}" destId="{E9CDD259-A523-4234-B869-011AF2E986DD}" srcOrd="2" destOrd="0" presId="urn:microsoft.com/office/officeart/2005/8/layout/vList2"/>
    <dgm:cxn modelId="{18C05977-6713-4E11-B0CD-0636D478F4F9}" type="presParOf" srcId="{144F56E3-FEC1-426D-B43C-CF6D5F990B0A}" destId="{6890A97C-761F-48A2-A1E9-7616232B20AE}" srcOrd="3" destOrd="0" presId="urn:microsoft.com/office/officeart/2005/8/layout/vList2"/>
    <dgm:cxn modelId="{C60D9405-328D-4C83-B296-BFD67A8C94A8}" type="presParOf" srcId="{144F56E3-FEC1-426D-B43C-CF6D5F990B0A}" destId="{0A05C5B8-7DC1-442B-BC6D-8CFBF7595788}" srcOrd="4" destOrd="0" presId="urn:microsoft.com/office/officeart/2005/8/layout/vList2"/>
    <dgm:cxn modelId="{C3C61913-ECEC-4479-AA4A-57E94B06A0A3}" type="presParOf" srcId="{144F56E3-FEC1-426D-B43C-CF6D5F990B0A}" destId="{39BA1557-480D-4F77-B03D-C4D2DC76B9BF}" srcOrd="5" destOrd="0" presId="urn:microsoft.com/office/officeart/2005/8/layout/vList2"/>
    <dgm:cxn modelId="{7FCFFFCF-6A25-491D-A1AD-3E1DE8229E83}" type="presParOf" srcId="{144F56E3-FEC1-426D-B43C-CF6D5F990B0A}" destId="{31B51CBB-602E-4EAF-8FF9-7EBA21C353B6}" srcOrd="6" destOrd="0" presId="urn:microsoft.com/office/officeart/2005/8/layout/vList2"/>
    <dgm:cxn modelId="{93706425-FF06-4544-BE18-5D310CB54DE5}" type="presParOf" srcId="{144F56E3-FEC1-426D-B43C-CF6D5F990B0A}" destId="{E502F9E1-A69D-42C8-91E3-21E7121341C1}" srcOrd="7" destOrd="0" presId="urn:microsoft.com/office/officeart/2005/8/layout/vList2"/>
    <dgm:cxn modelId="{E5742114-95BD-4BDA-B9F8-6A818EEC55F7}" type="presParOf" srcId="{144F56E3-FEC1-426D-B43C-CF6D5F990B0A}" destId="{03136EB7-4C3B-446E-AD87-9F1347172311}" srcOrd="8" destOrd="0" presId="urn:microsoft.com/office/officeart/2005/8/layout/vList2"/>
    <dgm:cxn modelId="{F16621AE-415A-41E2-B395-262A7D8B6E1A}" type="presParOf" srcId="{144F56E3-FEC1-426D-B43C-CF6D5F990B0A}" destId="{C9F33250-40A6-436B-AEE4-BA6D05F04803}" srcOrd="9" destOrd="0" presId="urn:microsoft.com/office/officeart/2005/8/layout/vList2"/>
    <dgm:cxn modelId="{D45DFBC7-8649-425A-BE93-1E3F8177120E}" type="presParOf" srcId="{144F56E3-FEC1-426D-B43C-CF6D5F990B0A}" destId="{54B05197-A794-4533-A993-02F9927CCC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7718070-579D-43A1-855E-6635AD482418}" type="doc">
      <dgm:prSet loTypeId="urn:microsoft.com/office/officeart/2005/8/layout/matrix1" loCatId="matrix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E40E7CFD-3B72-40CD-9709-6BA1942DAE4D}">
      <dgm:prSet phldrT="[Texto]" custT="1"/>
      <dgm:spPr/>
      <dgm:t>
        <a:bodyPr/>
        <a:lstStyle/>
        <a:p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Unidades Administrativas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AEDE1A-38B8-42D4-BDC3-24A93DB2FB4C}" type="parTrans" cxnId="{074C4D10-A7CC-4DE8-874C-0DB93D315BAC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4F9287-3195-4DF2-B4B3-E63CDC616543}" type="sibTrans" cxnId="{074C4D10-A7CC-4DE8-874C-0DB93D315BAC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D628DC-5BFC-4427-B0D5-F4702E8FBC57}">
      <dgm:prSet phldrT="[Texto]" custT="1"/>
      <dgm:spPr/>
      <dgm:t>
        <a:bodyPr/>
        <a:lstStyle/>
        <a:p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Identificar la causal de reserva aplicable. (Artículo 183)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636C56-81CE-4B4F-99B6-A3559A8B3EE5}" type="parTrans" cxnId="{6C58F1FC-B589-40ED-8C4F-A09B3691F09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90CCE7-395B-4A01-8F66-641010CAD98C}" type="sibTrans" cxnId="{6C58F1FC-B589-40ED-8C4F-A09B3691F09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08792A-4439-4A6B-9029-8CCE9CA3D935}">
      <dgm:prSet phldrT="[Texto]" custT="1"/>
      <dgm:spPr/>
      <dgm:t>
        <a:bodyPr/>
        <a:lstStyle/>
        <a:p>
          <a:endParaRPr lang="es-MX" sz="20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Justificar la actualización de la hipótesis de reserva. (Lineamientos generales en materia de clasificación y desclasificación de la información, así como para la elaboración de versiones públicas)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B80519-7C06-470F-9659-C95BD0D7204C}" type="parTrans" cxnId="{DB6BDC5E-EB63-4448-864C-B2409D0090D3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716E5C-7DA5-4EC2-AD1A-88687B135F6A}" type="sibTrans" cxnId="{DB6BDC5E-EB63-4448-864C-B2409D0090D3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D2FFC5-020A-4F15-8909-4730863821D0}">
      <dgm:prSet phldrT="[Texto]" custT="1"/>
      <dgm:spPr/>
      <dgm:t>
        <a:bodyPr/>
        <a:lstStyle/>
        <a:p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Desarrollar prueba de daño. (Artículo 173)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3E974E-497A-453F-B5B0-D791E63EA209}" type="parTrans" cxnId="{4459D30F-93AB-471D-B08D-F831F63D815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123398-3FFB-41DC-A6F5-66390CFE839A}" type="sibTrans" cxnId="{4459D30F-93AB-471D-B08D-F831F63D8154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B92E0C-F9E8-427B-8FEE-C24B9CC49BD5}">
      <dgm:prSet phldrT="[Texto]" custT="1"/>
      <dgm:spPr/>
      <dgm:t>
        <a:bodyPr/>
        <a:lstStyle/>
        <a:p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Indicar y justificar con elementos objetivos el periodo de reserva de la información. (Artículo 171)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734E8F-4B16-447B-B7A5-3D84DE63D0AF}" type="parTrans" cxnId="{2E090F5C-399D-4A32-A6D6-F2DC9FC11BA0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60D700-71EC-46E5-B576-67ADAABD5667}" type="sibTrans" cxnId="{2E090F5C-399D-4A32-A6D6-F2DC9FC11BA0}">
      <dgm:prSet/>
      <dgm:spPr/>
      <dgm:t>
        <a:bodyPr/>
        <a:lstStyle/>
        <a:p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DACFE-5616-408B-B0E2-AE4251FD84A9}" type="pres">
      <dgm:prSet presAssocID="{57718070-579D-43A1-855E-6635AD4824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DFD9C9E-DE99-4184-9450-7A12895991EA}" type="pres">
      <dgm:prSet presAssocID="{57718070-579D-43A1-855E-6635AD482418}" presName="matrix" presStyleCnt="0"/>
      <dgm:spPr/>
      <dgm:t>
        <a:bodyPr/>
        <a:lstStyle/>
        <a:p>
          <a:endParaRPr lang="es-MX"/>
        </a:p>
      </dgm:t>
    </dgm:pt>
    <dgm:pt modelId="{64DB3874-3E42-4BB4-B1ED-EBF27200CB9D}" type="pres">
      <dgm:prSet presAssocID="{57718070-579D-43A1-855E-6635AD482418}" presName="tile1" presStyleLbl="node1" presStyleIdx="0" presStyleCnt="4"/>
      <dgm:spPr/>
      <dgm:t>
        <a:bodyPr/>
        <a:lstStyle/>
        <a:p>
          <a:endParaRPr lang="es-MX"/>
        </a:p>
      </dgm:t>
    </dgm:pt>
    <dgm:pt modelId="{C43F7F30-5FDA-40E5-98DE-8EF915926611}" type="pres">
      <dgm:prSet presAssocID="{57718070-579D-43A1-855E-6635AD4824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8B0CAC-D71F-493B-A9BE-4C53BFBAF86E}" type="pres">
      <dgm:prSet presAssocID="{57718070-579D-43A1-855E-6635AD482418}" presName="tile2" presStyleLbl="node1" presStyleIdx="1" presStyleCnt="4"/>
      <dgm:spPr/>
      <dgm:t>
        <a:bodyPr/>
        <a:lstStyle/>
        <a:p>
          <a:endParaRPr lang="es-MX"/>
        </a:p>
      </dgm:t>
    </dgm:pt>
    <dgm:pt modelId="{70FF4DF3-9A69-480A-919B-FB896F58CC12}" type="pres">
      <dgm:prSet presAssocID="{57718070-579D-43A1-855E-6635AD4824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0BAB3B-0049-4EE2-A85F-640DC2BB2505}" type="pres">
      <dgm:prSet presAssocID="{57718070-579D-43A1-855E-6635AD482418}" presName="tile3" presStyleLbl="node1" presStyleIdx="2" presStyleCnt="4"/>
      <dgm:spPr/>
      <dgm:t>
        <a:bodyPr/>
        <a:lstStyle/>
        <a:p>
          <a:endParaRPr lang="es-MX"/>
        </a:p>
      </dgm:t>
    </dgm:pt>
    <dgm:pt modelId="{72C9C421-D0D4-4554-AEAF-0B06A289595C}" type="pres">
      <dgm:prSet presAssocID="{57718070-579D-43A1-855E-6635AD4824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36AEA5-09D5-464E-BC32-BE80F8CC4A22}" type="pres">
      <dgm:prSet presAssocID="{57718070-579D-43A1-855E-6635AD482418}" presName="tile4" presStyleLbl="node1" presStyleIdx="3" presStyleCnt="4"/>
      <dgm:spPr/>
      <dgm:t>
        <a:bodyPr/>
        <a:lstStyle/>
        <a:p>
          <a:endParaRPr lang="es-MX"/>
        </a:p>
      </dgm:t>
    </dgm:pt>
    <dgm:pt modelId="{E6D0D85B-24D7-476B-826F-72EAA7D2BCBD}" type="pres">
      <dgm:prSet presAssocID="{57718070-579D-43A1-855E-6635AD4824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6521B5-CB6E-4828-B091-DBE7F671D95C}" type="pres">
      <dgm:prSet presAssocID="{57718070-579D-43A1-855E-6635AD482418}" presName="centerTile" presStyleLbl="fgShp" presStyleIdx="0" presStyleCnt="1" custLinFactNeighborX="34" custLinFactNeighborY="876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16DCA1C8-297D-4794-A6A3-F0B7569D02FB}" type="presOf" srcId="{88D628DC-5BFC-4427-B0D5-F4702E8FBC57}" destId="{64DB3874-3E42-4BB4-B1ED-EBF27200CB9D}" srcOrd="0" destOrd="0" presId="urn:microsoft.com/office/officeart/2005/8/layout/matrix1"/>
    <dgm:cxn modelId="{074C4D10-A7CC-4DE8-874C-0DB93D315BAC}" srcId="{57718070-579D-43A1-855E-6635AD482418}" destId="{E40E7CFD-3B72-40CD-9709-6BA1942DAE4D}" srcOrd="0" destOrd="0" parTransId="{57AEDE1A-38B8-42D4-BDC3-24A93DB2FB4C}" sibTransId="{DB4F9287-3195-4DF2-B4B3-E63CDC616543}"/>
    <dgm:cxn modelId="{AFF49804-A15C-4F54-8362-0F0041859D1A}" type="presOf" srcId="{57718070-579D-43A1-855E-6635AD482418}" destId="{EBFDACFE-5616-408B-B0E2-AE4251FD84A9}" srcOrd="0" destOrd="0" presId="urn:microsoft.com/office/officeart/2005/8/layout/matrix1"/>
    <dgm:cxn modelId="{4459D30F-93AB-471D-B08D-F831F63D8154}" srcId="{E40E7CFD-3B72-40CD-9709-6BA1942DAE4D}" destId="{4FD2FFC5-020A-4F15-8909-4730863821D0}" srcOrd="2" destOrd="0" parTransId="{193E974E-497A-453F-B5B0-D791E63EA209}" sibTransId="{AA123398-3FFB-41DC-A6F5-66390CFE839A}"/>
    <dgm:cxn modelId="{89F350C8-7AA0-4BFB-A7ED-E36A1895E61B}" type="presOf" srcId="{88D628DC-5BFC-4427-B0D5-F4702E8FBC57}" destId="{C43F7F30-5FDA-40E5-98DE-8EF915926611}" srcOrd="1" destOrd="0" presId="urn:microsoft.com/office/officeart/2005/8/layout/matrix1"/>
    <dgm:cxn modelId="{2E090F5C-399D-4A32-A6D6-F2DC9FC11BA0}" srcId="{E40E7CFD-3B72-40CD-9709-6BA1942DAE4D}" destId="{E9B92E0C-F9E8-427B-8FEE-C24B9CC49BD5}" srcOrd="3" destOrd="0" parTransId="{68734E8F-4B16-447B-B7A5-3D84DE63D0AF}" sibTransId="{8260D700-71EC-46E5-B576-67ADAABD5667}"/>
    <dgm:cxn modelId="{1E301E59-3BAD-4570-A1E7-D2AE5A53B9D1}" type="presOf" srcId="{A508792A-4439-4A6B-9029-8CCE9CA3D935}" destId="{70FF4DF3-9A69-480A-919B-FB896F58CC12}" srcOrd="1" destOrd="0" presId="urn:microsoft.com/office/officeart/2005/8/layout/matrix1"/>
    <dgm:cxn modelId="{1621DF82-6FC8-42B0-8D06-21C406D9798B}" type="presOf" srcId="{E40E7CFD-3B72-40CD-9709-6BA1942DAE4D}" destId="{BF6521B5-CB6E-4828-B091-DBE7F671D95C}" srcOrd="0" destOrd="0" presId="urn:microsoft.com/office/officeart/2005/8/layout/matrix1"/>
    <dgm:cxn modelId="{F1FD730B-F9DB-4BBC-8FDD-7E94CD4420EB}" type="presOf" srcId="{4FD2FFC5-020A-4F15-8909-4730863821D0}" destId="{280BAB3B-0049-4EE2-A85F-640DC2BB2505}" srcOrd="0" destOrd="0" presId="urn:microsoft.com/office/officeart/2005/8/layout/matrix1"/>
    <dgm:cxn modelId="{89AE7B61-3093-4253-91C8-33BBA26B7694}" type="presOf" srcId="{E9B92E0C-F9E8-427B-8FEE-C24B9CC49BD5}" destId="{3836AEA5-09D5-464E-BC32-BE80F8CC4A22}" srcOrd="0" destOrd="0" presId="urn:microsoft.com/office/officeart/2005/8/layout/matrix1"/>
    <dgm:cxn modelId="{CBFCEFDE-D6C4-412A-8CE5-E593F56BA52E}" type="presOf" srcId="{4FD2FFC5-020A-4F15-8909-4730863821D0}" destId="{72C9C421-D0D4-4554-AEAF-0B06A289595C}" srcOrd="1" destOrd="0" presId="urn:microsoft.com/office/officeart/2005/8/layout/matrix1"/>
    <dgm:cxn modelId="{9D912279-7B6F-4E10-8A31-7B38FA97AFF0}" type="presOf" srcId="{A508792A-4439-4A6B-9029-8CCE9CA3D935}" destId="{5D8B0CAC-D71F-493B-A9BE-4C53BFBAF86E}" srcOrd="0" destOrd="0" presId="urn:microsoft.com/office/officeart/2005/8/layout/matrix1"/>
    <dgm:cxn modelId="{DB6BDC5E-EB63-4448-864C-B2409D0090D3}" srcId="{E40E7CFD-3B72-40CD-9709-6BA1942DAE4D}" destId="{A508792A-4439-4A6B-9029-8CCE9CA3D935}" srcOrd="1" destOrd="0" parTransId="{11B80519-7C06-470F-9659-C95BD0D7204C}" sibTransId="{90716E5C-7DA5-4EC2-AD1A-88687B135F6A}"/>
    <dgm:cxn modelId="{FA36E0CD-19C2-4163-A6B4-7824568F4279}" type="presOf" srcId="{E9B92E0C-F9E8-427B-8FEE-C24B9CC49BD5}" destId="{E6D0D85B-24D7-476B-826F-72EAA7D2BCBD}" srcOrd="1" destOrd="0" presId="urn:microsoft.com/office/officeart/2005/8/layout/matrix1"/>
    <dgm:cxn modelId="{6C58F1FC-B589-40ED-8C4F-A09B3691F094}" srcId="{E40E7CFD-3B72-40CD-9709-6BA1942DAE4D}" destId="{88D628DC-5BFC-4427-B0D5-F4702E8FBC57}" srcOrd="0" destOrd="0" parTransId="{AC636C56-81CE-4B4F-99B6-A3559A8B3EE5}" sibTransId="{1290CCE7-395B-4A01-8F66-641010CAD98C}"/>
    <dgm:cxn modelId="{DBAF1665-2771-4218-BA7A-C9A8CD885BF8}" type="presParOf" srcId="{EBFDACFE-5616-408B-B0E2-AE4251FD84A9}" destId="{DDFD9C9E-DE99-4184-9450-7A12895991EA}" srcOrd="0" destOrd="0" presId="urn:microsoft.com/office/officeart/2005/8/layout/matrix1"/>
    <dgm:cxn modelId="{A7252100-8D65-4684-B492-B0DE1FAF409B}" type="presParOf" srcId="{DDFD9C9E-DE99-4184-9450-7A12895991EA}" destId="{64DB3874-3E42-4BB4-B1ED-EBF27200CB9D}" srcOrd="0" destOrd="0" presId="urn:microsoft.com/office/officeart/2005/8/layout/matrix1"/>
    <dgm:cxn modelId="{58E00F25-B6CD-470A-9785-8583711CD722}" type="presParOf" srcId="{DDFD9C9E-DE99-4184-9450-7A12895991EA}" destId="{C43F7F30-5FDA-40E5-98DE-8EF915926611}" srcOrd="1" destOrd="0" presId="urn:microsoft.com/office/officeart/2005/8/layout/matrix1"/>
    <dgm:cxn modelId="{E5C30292-FE96-4AD8-9785-5140CC4ECE02}" type="presParOf" srcId="{DDFD9C9E-DE99-4184-9450-7A12895991EA}" destId="{5D8B0CAC-D71F-493B-A9BE-4C53BFBAF86E}" srcOrd="2" destOrd="0" presId="urn:microsoft.com/office/officeart/2005/8/layout/matrix1"/>
    <dgm:cxn modelId="{3859FE71-237C-46D4-B17C-6724675C8EFE}" type="presParOf" srcId="{DDFD9C9E-DE99-4184-9450-7A12895991EA}" destId="{70FF4DF3-9A69-480A-919B-FB896F58CC12}" srcOrd="3" destOrd="0" presId="urn:microsoft.com/office/officeart/2005/8/layout/matrix1"/>
    <dgm:cxn modelId="{2CEA33A7-99FC-47A0-ACA6-E032379F4EE4}" type="presParOf" srcId="{DDFD9C9E-DE99-4184-9450-7A12895991EA}" destId="{280BAB3B-0049-4EE2-A85F-640DC2BB2505}" srcOrd="4" destOrd="0" presId="urn:microsoft.com/office/officeart/2005/8/layout/matrix1"/>
    <dgm:cxn modelId="{C6D51CC2-A67D-419E-A797-BE1591C53200}" type="presParOf" srcId="{DDFD9C9E-DE99-4184-9450-7A12895991EA}" destId="{72C9C421-D0D4-4554-AEAF-0B06A289595C}" srcOrd="5" destOrd="0" presId="urn:microsoft.com/office/officeart/2005/8/layout/matrix1"/>
    <dgm:cxn modelId="{CDA4B3ED-C5EB-44C1-B2B8-32EE10B76404}" type="presParOf" srcId="{DDFD9C9E-DE99-4184-9450-7A12895991EA}" destId="{3836AEA5-09D5-464E-BC32-BE80F8CC4A22}" srcOrd="6" destOrd="0" presId="urn:microsoft.com/office/officeart/2005/8/layout/matrix1"/>
    <dgm:cxn modelId="{B6F11002-FC9F-4A47-BB96-D8932FDEB648}" type="presParOf" srcId="{DDFD9C9E-DE99-4184-9450-7A12895991EA}" destId="{E6D0D85B-24D7-476B-826F-72EAA7D2BCBD}" srcOrd="7" destOrd="0" presId="urn:microsoft.com/office/officeart/2005/8/layout/matrix1"/>
    <dgm:cxn modelId="{16C02009-248E-4C2B-8352-5AEB7DAAE942}" type="presParOf" srcId="{EBFDACFE-5616-408B-B0E2-AE4251FD84A9}" destId="{BF6521B5-CB6E-4828-B091-DBE7F671D9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CB8C00A-E18C-456F-B0EE-CC8AB43D1DAB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F471431C-145C-44BC-908B-3298C191844E}">
      <dgm:prSet phldrT="[Texto]" custT="1"/>
      <dgm:spPr/>
      <dgm:t>
        <a:bodyPr/>
        <a:lstStyle/>
        <a:p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Comité de Transparencia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33FC1C-F21D-41CD-8D60-BB3BF95D7558}" type="parTrans" cxnId="{FFF9E6A5-429B-43C3-BEB7-A4EC451F45BA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1809FD-F0A8-46E3-A58B-A8FAD52FA7E6}" type="sibTrans" cxnId="{FFF9E6A5-429B-43C3-BEB7-A4EC451F45BA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28900F-59E2-488F-9699-F5838090139D}">
      <dgm:prSet/>
      <dgm:spPr/>
      <dgm:t>
        <a:bodyPr/>
        <a:lstStyle/>
        <a:p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Resolución: Razones, motivos o circunstancias especiales que sustentan el la actualización de la causal de reserva.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629ECA-E995-4DA8-AF82-371ECB8770C4}" type="parTrans" cxnId="{34230B2A-E1A9-40FA-8FB4-0792CA45FD6B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97B45-7AEA-4211-965A-8FAD51FCA1FA}" type="sibTrans" cxnId="{34230B2A-E1A9-40FA-8FB4-0792CA45FD6B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07571-F60A-4EA4-BE65-29D6E90174A8}" type="pres">
      <dgm:prSet presAssocID="{1CB8C00A-E18C-456F-B0EE-CC8AB43D1DAB}" presName="Name0" presStyleCnt="0">
        <dgm:presLayoutVars>
          <dgm:dir/>
          <dgm:resizeHandles val="exact"/>
        </dgm:presLayoutVars>
      </dgm:prSet>
      <dgm:spPr/>
    </dgm:pt>
    <dgm:pt modelId="{6EC6C288-19EB-4957-9A28-2A47482DD348}" type="pres">
      <dgm:prSet presAssocID="{F471431C-145C-44BC-908B-3298C191844E}" presName="node" presStyleLbl="node1" presStyleIdx="0" presStyleCnt="2" custLinFactNeighborX="-117" custLinFactNeighborY="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646C9B-5B98-4262-B9AA-662D6DA48A45}" type="pres">
      <dgm:prSet presAssocID="{731809FD-F0A8-46E3-A58B-A8FAD52FA7E6}" presName="sibTrans" presStyleLbl="sibTrans2D1" presStyleIdx="0" presStyleCnt="1"/>
      <dgm:spPr/>
      <dgm:t>
        <a:bodyPr/>
        <a:lstStyle/>
        <a:p>
          <a:endParaRPr lang="es-MX"/>
        </a:p>
      </dgm:t>
    </dgm:pt>
    <dgm:pt modelId="{E4BB1CF0-27E5-49DA-9C7B-B15819016F43}" type="pres">
      <dgm:prSet presAssocID="{731809FD-F0A8-46E3-A58B-A8FAD52FA7E6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C2B44042-DC74-4DBF-AC11-25D9AD3C2C9B}" type="pres">
      <dgm:prSet presAssocID="{BE28900F-59E2-488F-9699-F583809013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5356B1-A93F-4B03-AC03-CC1306C06D48}" type="presOf" srcId="{1CB8C00A-E18C-456F-B0EE-CC8AB43D1DAB}" destId="{0A407571-F60A-4EA4-BE65-29D6E90174A8}" srcOrd="0" destOrd="0" presId="urn:microsoft.com/office/officeart/2005/8/layout/process1"/>
    <dgm:cxn modelId="{F6D7E291-2BD0-4FFB-9DEE-F75B26058152}" type="presOf" srcId="{731809FD-F0A8-46E3-A58B-A8FAD52FA7E6}" destId="{DD646C9B-5B98-4262-B9AA-662D6DA48A45}" srcOrd="0" destOrd="0" presId="urn:microsoft.com/office/officeart/2005/8/layout/process1"/>
    <dgm:cxn modelId="{FFF9E6A5-429B-43C3-BEB7-A4EC451F45BA}" srcId="{1CB8C00A-E18C-456F-B0EE-CC8AB43D1DAB}" destId="{F471431C-145C-44BC-908B-3298C191844E}" srcOrd="0" destOrd="0" parTransId="{0433FC1C-F21D-41CD-8D60-BB3BF95D7558}" sibTransId="{731809FD-F0A8-46E3-A58B-A8FAD52FA7E6}"/>
    <dgm:cxn modelId="{06A06445-3BF7-4F70-B5D0-B7EFC49FF887}" type="presOf" srcId="{F471431C-145C-44BC-908B-3298C191844E}" destId="{6EC6C288-19EB-4957-9A28-2A47482DD348}" srcOrd="0" destOrd="0" presId="urn:microsoft.com/office/officeart/2005/8/layout/process1"/>
    <dgm:cxn modelId="{BB598F45-204E-472E-9099-08FD22111706}" type="presOf" srcId="{BE28900F-59E2-488F-9699-F5838090139D}" destId="{C2B44042-DC74-4DBF-AC11-25D9AD3C2C9B}" srcOrd="0" destOrd="0" presId="urn:microsoft.com/office/officeart/2005/8/layout/process1"/>
    <dgm:cxn modelId="{34230B2A-E1A9-40FA-8FB4-0792CA45FD6B}" srcId="{1CB8C00A-E18C-456F-B0EE-CC8AB43D1DAB}" destId="{BE28900F-59E2-488F-9699-F5838090139D}" srcOrd="1" destOrd="0" parTransId="{22629ECA-E995-4DA8-AF82-371ECB8770C4}" sibTransId="{23397B45-7AEA-4211-965A-8FAD51FCA1FA}"/>
    <dgm:cxn modelId="{0E85F7DE-3DAD-4214-BD0D-E4A34AA63779}" type="presOf" srcId="{731809FD-F0A8-46E3-A58B-A8FAD52FA7E6}" destId="{E4BB1CF0-27E5-49DA-9C7B-B15819016F43}" srcOrd="1" destOrd="0" presId="urn:microsoft.com/office/officeart/2005/8/layout/process1"/>
    <dgm:cxn modelId="{0B9BADAD-B88F-4257-9919-AADA34417B37}" type="presParOf" srcId="{0A407571-F60A-4EA4-BE65-29D6E90174A8}" destId="{6EC6C288-19EB-4957-9A28-2A47482DD348}" srcOrd="0" destOrd="0" presId="urn:microsoft.com/office/officeart/2005/8/layout/process1"/>
    <dgm:cxn modelId="{9A0DCA98-EB28-4CC9-8D57-56664020876D}" type="presParOf" srcId="{0A407571-F60A-4EA4-BE65-29D6E90174A8}" destId="{DD646C9B-5B98-4262-B9AA-662D6DA48A45}" srcOrd="1" destOrd="0" presId="urn:microsoft.com/office/officeart/2005/8/layout/process1"/>
    <dgm:cxn modelId="{39498A24-0197-460C-AE90-102F24109C3A}" type="presParOf" srcId="{DD646C9B-5B98-4262-B9AA-662D6DA48A45}" destId="{E4BB1CF0-27E5-49DA-9C7B-B15819016F43}" srcOrd="0" destOrd="0" presId="urn:microsoft.com/office/officeart/2005/8/layout/process1"/>
    <dgm:cxn modelId="{8FDEE27F-4960-4B3D-81F4-06D1899F4D82}" type="presParOf" srcId="{0A407571-F60A-4EA4-BE65-29D6E90174A8}" destId="{C2B44042-DC74-4DBF-AC11-25D9AD3C2C9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B12658A-C266-43AA-A6F9-AB51F6F059F3}" type="doc">
      <dgm:prSet loTypeId="urn:microsoft.com/office/officeart/2005/8/layout/process5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C52F81CB-F1E1-4AF5-BE47-B77EA4B055CB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Demostración de que la divulgación de información lesiona el interés jurídicamente protegido por la Ley, y que el daño que pueda producirse con la publicidad de la información es mayor que el interés de conocerla.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8571C7-D5CF-42CB-834D-BF911839531A}" type="parTrans" cxnId="{EA9A5476-F3E2-4981-B980-C70C0BD3F8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E596C8-87D7-4042-A694-A4DF85E9D2C6}" type="sibTrans" cxnId="{EA9A5476-F3E2-4981-B980-C70C0BD3F83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F8B3B3-8EBA-4246-8263-12A4307043A3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Se debe acreditar que la apertura de la información representa un: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8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Riesgo real: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Hecho existente, verídico y auténtico (</a:t>
          </a: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cuándo, cómo y por qué sucedió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8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Riesgo demostrable</a:t>
          </a:r>
          <a:r>
            <a:rPr lang="es-MX" sz="1800" i="0" dirty="0" smtClean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s-MX" sz="18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Contexto y las circunstancias que envuelven a la información</a:t>
          </a:r>
          <a:r>
            <a:rPr lang="es-MX" sz="1800" i="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Riesgo identificable: </a:t>
          </a:r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Consecuencias específicas que traería la difusión de la información.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C82A70-85D7-46BB-BCFF-740C83910CE9}" type="parTrans" cxnId="{1D01D2A0-DB39-46B1-9699-E48F80F819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4130DC-61E5-4B6E-927F-2F22110EBE87}" type="sibTrans" cxnId="{1D01D2A0-DB39-46B1-9699-E48F80F819E5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0871B2-F92A-46B1-974B-9C0D773483B8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2000" b="1" smtClean="0">
              <a:latin typeface="Calibri" panose="020F0502020204030204" pitchFamily="34" charset="0"/>
              <a:cs typeface="Calibri" panose="020F0502020204030204" pitchFamily="34" charset="0"/>
            </a:rPr>
            <a:t>Se debe acreditar que el perjuicio de la difusión de la información es mayor, frente al interés público de darse a conocer.</a:t>
          </a:r>
          <a:endParaRPr lang="es-MX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6D3990-5BC7-4614-997A-0012A72F7E8C}" type="parTrans" cxnId="{F5B833DF-D852-4FDA-A18C-01F6BC43F5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3A259-77A6-4AF6-8DEF-010061B774CE}" type="sibTrans" cxnId="{F5B833DF-D852-4FDA-A18C-01F6BC43F55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1FE9B-9CB2-488F-B354-32B52FCA03C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800" b="1" smtClean="0">
              <a:latin typeface="Calibri" panose="020F0502020204030204" pitchFamily="34" charset="0"/>
              <a:cs typeface="Calibri" panose="020F0502020204030204" pitchFamily="34" charset="0"/>
            </a:rPr>
            <a:t>Se debe acreditar que la medida que se está tomando es proporcional y adecuada para la protección del interés público, es decir, que es la que menos limita el derecho de acceso a la información.</a:t>
          </a:r>
          <a:endParaRPr lang="es-MX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612CDF-EA9F-47CC-AD12-99B2769A7078}" type="parTrans" cxnId="{69E0C49B-4130-417D-8A1F-B4AFE7F680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F5C01-4764-467D-A2E2-E88DF4D019C5}" type="sibTrans" cxnId="{69E0C49B-4130-417D-8A1F-B4AFE7F680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CC381-9CFB-44BE-8569-CF6220E8CF38}" type="pres">
      <dgm:prSet presAssocID="{4B12658A-C266-43AA-A6F9-AB51F6F059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3EFEAC-0235-4004-98D5-18A9157E6A27}" type="pres">
      <dgm:prSet presAssocID="{C52F81CB-F1E1-4AF5-BE47-B77EA4B055CB}" presName="node" presStyleLbl="node1" presStyleIdx="0" presStyleCnt="4" custScaleX="250195" custScaleY="326983" custLinFactNeighborX="-277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A59BB0-11A0-4490-B2EF-54B4CBB9F256}" type="pres">
      <dgm:prSet presAssocID="{58E596C8-87D7-4042-A694-A4DF85E9D2C6}" presName="sibTrans" presStyleLbl="sibTrans2D1" presStyleIdx="0" presStyleCnt="3" custScaleX="178246" custScaleY="186649"/>
      <dgm:spPr>
        <a:prstGeom prst="mathEqual">
          <a:avLst/>
        </a:prstGeom>
      </dgm:spPr>
      <dgm:t>
        <a:bodyPr/>
        <a:lstStyle/>
        <a:p>
          <a:endParaRPr lang="es-MX"/>
        </a:p>
      </dgm:t>
    </dgm:pt>
    <dgm:pt modelId="{1C6FC4FC-1C06-4D8F-96A6-0DAB5274C234}" type="pres">
      <dgm:prSet presAssocID="{58E596C8-87D7-4042-A694-A4DF85E9D2C6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73966EB6-35D0-4F0F-8E2F-EEDD84EC60CE}" type="pres">
      <dgm:prSet presAssocID="{30F8B3B3-8EBA-4246-8263-12A4307043A3}" presName="node" presStyleLbl="node1" presStyleIdx="1" presStyleCnt="4" custScaleX="514625" custScaleY="326092" custLinFactNeighborX="-649" custLinFactNeighborY="75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209DB-4601-42EF-9505-57BFC391C18A}" type="pres">
      <dgm:prSet presAssocID="{474130DC-61E5-4B6E-927F-2F22110EBE87}" presName="sibTrans" presStyleLbl="sibTrans2D1" presStyleIdx="1" presStyleCnt="3"/>
      <dgm:spPr/>
      <dgm:t>
        <a:bodyPr/>
        <a:lstStyle/>
        <a:p>
          <a:endParaRPr lang="es-MX"/>
        </a:p>
      </dgm:t>
    </dgm:pt>
    <dgm:pt modelId="{0D5637EA-DD46-4009-BC8B-7DF30D5DB153}" type="pres">
      <dgm:prSet presAssocID="{474130DC-61E5-4B6E-927F-2F22110EBE87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98315193-E033-4368-84C3-08D32D2EABD1}" type="pres">
      <dgm:prSet presAssocID="{680871B2-F92A-46B1-974B-9C0D773483B8}" presName="node" presStyleLbl="node1" presStyleIdx="2" presStyleCnt="4" custScaleX="364289" custScaleY="242229" custLinFactNeighborX="75" custLinFactNeighborY="-110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F00672-BFF6-40BA-BEA0-6D523475B8B6}" type="pres">
      <dgm:prSet presAssocID="{8613A259-77A6-4AF6-8DEF-010061B774CE}" presName="sibTrans" presStyleLbl="sibTrans2D1" presStyleIdx="2" presStyleCnt="3"/>
      <dgm:spPr/>
      <dgm:t>
        <a:bodyPr/>
        <a:lstStyle/>
        <a:p>
          <a:endParaRPr lang="es-MX"/>
        </a:p>
      </dgm:t>
    </dgm:pt>
    <dgm:pt modelId="{C91F1593-05BA-40D1-BABE-85C07000A598}" type="pres">
      <dgm:prSet presAssocID="{8613A259-77A6-4AF6-8DEF-010061B774CE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FA2C18FE-60BE-4E98-8037-6D78994EBA37}" type="pres">
      <dgm:prSet presAssocID="{B491FE9B-9CB2-488F-B354-32B52FCA03CB}" presName="node" presStyleLbl="node1" presStyleIdx="3" presStyleCnt="4" custScaleX="386584" custScaleY="212111" custLinFactNeighborX="-4225" custLinFactNeighborY="-150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2D2C13-4C47-4199-B824-227EB8DCFC5B}" type="presOf" srcId="{58E596C8-87D7-4042-A694-A4DF85E9D2C6}" destId="{1C6FC4FC-1C06-4D8F-96A6-0DAB5274C234}" srcOrd="1" destOrd="0" presId="urn:microsoft.com/office/officeart/2005/8/layout/process5"/>
    <dgm:cxn modelId="{C0A68FDA-07D9-4D2F-A908-C3408A4634D2}" type="presOf" srcId="{4B12658A-C266-43AA-A6F9-AB51F6F059F3}" destId="{80ECC381-9CFB-44BE-8569-CF6220E8CF38}" srcOrd="0" destOrd="0" presId="urn:microsoft.com/office/officeart/2005/8/layout/process5"/>
    <dgm:cxn modelId="{FA5853BE-F721-4D36-862E-F445D1E83F65}" type="presOf" srcId="{58E596C8-87D7-4042-A694-A4DF85E9D2C6}" destId="{93A59BB0-11A0-4490-B2EF-54B4CBB9F256}" srcOrd="0" destOrd="0" presId="urn:microsoft.com/office/officeart/2005/8/layout/process5"/>
    <dgm:cxn modelId="{9BEC0466-6B77-4496-AF5C-B3D4DB8E2852}" type="presOf" srcId="{30F8B3B3-8EBA-4246-8263-12A4307043A3}" destId="{73966EB6-35D0-4F0F-8E2F-EEDD84EC60CE}" srcOrd="0" destOrd="0" presId="urn:microsoft.com/office/officeart/2005/8/layout/process5"/>
    <dgm:cxn modelId="{F5B833DF-D852-4FDA-A18C-01F6BC43F558}" srcId="{4B12658A-C266-43AA-A6F9-AB51F6F059F3}" destId="{680871B2-F92A-46B1-974B-9C0D773483B8}" srcOrd="2" destOrd="0" parTransId="{816D3990-5BC7-4614-997A-0012A72F7E8C}" sibTransId="{8613A259-77A6-4AF6-8DEF-010061B774CE}"/>
    <dgm:cxn modelId="{65F52834-C842-4E59-8377-370DC6ED8BD4}" type="presOf" srcId="{680871B2-F92A-46B1-974B-9C0D773483B8}" destId="{98315193-E033-4368-84C3-08D32D2EABD1}" srcOrd="0" destOrd="0" presId="urn:microsoft.com/office/officeart/2005/8/layout/process5"/>
    <dgm:cxn modelId="{A96F189B-5E09-410E-A3CA-33A72D2C7F52}" type="presOf" srcId="{8613A259-77A6-4AF6-8DEF-010061B774CE}" destId="{78F00672-BFF6-40BA-BEA0-6D523475B8B6}" srcOrd="0" destOrd="0" presId="urn:microsoft.com/office/officeart/2005/8/layout/process5"/>
    <dgm:cxn modelId="{1C55A28C-E9A7-40B8-AF58-D4CF64DEA931}" type="presOf" srcId="{474130DC-61E5-4B6E-927F-2F22110EBE87}" destId="{79E209DB-4601-42EF-9505-57BFC391C18A}" srcOrd="0" destOrd="0" presId="urn:microsoft.com/office/officeart/2005/8/layout/process5"/>
    <dgm:cxn modelId="{3A773196-FEA1-4732-8F54-A3E9A29CA12D}" type="presOf" srcId="{474130DC-61E5-4B6E-927F-2F22110EBE87}" destId="{0D5637EA-DD46-4009-BC8B-7DF30D5DB153}" srcOrd="1" destOrd="0" presId="urn:microsoft.com/office/officeart/2005/8/layout/process5"/>
    <dgm:cxn modelId="{68485836-94C9-4CD9-9B88-46D9C75AA15D}" type="presOf" srcId="{8613A259-77A6-4AF6-8DEF-010061B774CE}" destId="{C91F1593-05BA-40D1-BABE-85C07000A598}" srcOrd="1" destOrd="0" presId="urn:microsoft.com/office/officeart/2005/8/layout/process5"/>
    <dgm:cxn modelId="{EA9A5476-F3E2-4981-B980-C70C0BD3F83C}" srcId="{4B12658A-C266-43AA-A6F9-AB51F6F059F3}" destId="{C52F81CB-F1E1-4AF5-BE47-B77EA4B055CB}" srcOrd="0" destOrd="0" parTransId="{798571C7-D5CF-42CB-834D-BF911839531A}" sibTransId="{58E596C8-87D7-4042-A694-A4DF85E9D2C6}"/>
    <dgm:cxn modelId="{1D01D2A0-DB39-46B1-9699-E48F80F819E5}" srcId="{4B12658A-C266-43AA-A6F9-AB51F6F059F3}" destId="{30F8B3B3-8EBA-4246-8263-12A4307043A3}" srcOrd="1" destOrd="0" parTransId="{7CC82A70-85D7-46BB-BCFF-740C83910CE9}" sibTransId="{474130DC-61E5-4B6E-927F-2F22110EBE87}"/>
    <dgm:cxn modelId="{5793418A-943F-4135-BCF0-284B037B39AD}" type="presOf" srcId="{B491FE9B-9CB2-488F-B354-32B52FCA03CB}" destId="{FA2C18FE-60BE-4E98-8037-6D78994EBA37}" srcOrd="0" destOrd="0" presId="urn:microsoft.com/office/officeart/2005/8/layout/process5"/>
    <dgm:cxn modelId="{69E0C49B-4130-417D-8A1F-B4AFE7F6805B}" srcId="{4B12658A-C266-43AA-A6F9-AB51F6F059F3}" destId="{B491FE9B-9CB2-488F-B354-32B52FCA03CB}" srcOrd="3" destOrd="0" parTransId="{16612CDF-EA9F-47CC-AD12-99B2769A7078}" sibTransId="{44BF5C01-4764-467D-A2E2-E88DF4D019C5}"/>
    <dgm:cxn modelId="{9B580727-CD0C-452D-885A-15FE3FEA24EC}" type="presOf" srcId="{C52F81CB-F1E1-4AF5-BE47-B77EA4B055CB}" destId="{CF3EFEAC-0235-4004-98D5-18A9157E6A27}" srcOrd="0" destOrd="0" presId="urn:microsoft.com/office/officeart/2005/8/layout/process5"/>
    <dgm:cxn modelId="{0ECC5D5B-76D2-4473-B710-5284AE3BB9C1}" type="presParOf" srcId="{80ECC381-9CFB-44BE-8569-CF6220E8CF38}" destId="{CF3EFEAC-0235-4004-98D5-18A9157E6A27}" srcOrd="0" destOrd="0" presId="urn:microsoft.com/office/officeart/2005/8/layout/process5"/>
    <dgm:cxn modelId="{BC1AE2D1-BC22-40C6-B6A7-12AA88FE6DE6}" type="presParOf" srcId="{80ECC381-9CFB-44BE-8569-CF6220E8CF38}" destId="{93A59BB0-11A0-4490-B2EF-54B4CBB9F256}" srcOrd="1" destOrd="0" presId="urn:microsoft.com/office/officeart/2005/8/layout/process5"/>
    <dgm:cxn modelId="{DE3B71ED-405E-4E3E-809D-11B44B836571}" type="presParOf" srcId="{93A59BB0-11A0-4490-B2EF-54B4CBB9F256}" destId="{1C6FC4FC-1C06-4D8F-96A6-0DAB5274C234}" srcOrd="0" destOrd="0" presId="urn:microsoft.com/office/officeart/2005/8/layout/process5"/>
    <dgm:cxn modelId="{81FD4AFB-D034-48F4-B9C5-5C350A481103}" type="presParOf" srcId="{80ECC381-9CFB-44BE-8569-CF6220E8CF38}" destId="{73966EB6-35D0-4F0F-8E2F-EEDD84EC60CE}" srcOrd="2" destOrd="0" presId="urn:microsoft.com/office/officeart/2005/8/layout/process5"/>
    <dgm:cxn modelId="{E112C22E-271C-4C8B-9CB4-DA6765EAC9C2}" type="presParOf" srcId="{80ECC381-9CFB-44BE-8569-CF6220E8CF38}" destId="{79E209DB-4601-42EF-9505-57BFC391C18A}" srcOrd="3" destOrd="0" presId="urn:microsoft.com/office/officeart/2005/8/layout/process5"/>
    <dgm:cxn modelId="{CA238862-3BE0-40B2-A12D-3E487E4A288F}" type="presParOf" srcId="{79E209DB-4601-42EF-9505-57BFC391C18A}" destId="{0D5637EA-DD46-4009-BC8B-7DF30D5DB153}" srcOrd="0" destOrd="0" presId="urn:microsoft.com/office/officeart/2005/8/layout/process5"/>
    <dgm:cxn modelId="{5C081907-03E9-4425-B649-3A4B3DD47B7E}" type="presParOf" srcId="{80ECC381-9CFB-44BE-8569-CF6220E8CF38}" destId="{98315193-E033-4368-84C3-08D32D2EABD1}" srcOrd="4" destOrd="0" presId="urn:microsoft.com/office/officeart/2005/8/layout/process5"/>
    <dgm:cxn modelId="{A340BF97-9E96-44C7-9254-5926C3330465}" type="presParOf" srcId="{80ECC381-9CFB-44BE-8569-CF6220E8CF38}" destId="{78F00672-BFF6-40BA-BEA0-6D523475B8B6}" srcOrd="5" destOrd="0" presId="urn:microsoft.com/office/officeart/2005/8/layout/process5"/>
    <dgm:cxn modelId="{C3B0E50B-1EAE-467D-BBA2-67C1EC04B44C}" type="presParOf" srcId="{78F00672-BFF6-40BA-BEA0-6D523475B8B6}" destId="{C91F1593-05BA-40D1-BABE-85C07000A598}" srcOrd="0" destOrd="0" presId="urn:microsoft.com/office/officeart/2005/8/layout/process5"/>
    <dgm:cxn modelId="{D13C36A8-2D8A-4839-89A2-CC3AD254257A}" type="presParOf" srcId="{80ECC381-9CFB-44BE-8569-CF6220E8CF38}" destId="{FA2C18FE-60BE-4E98-8037-6D78994EBA3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7070526-E2FF-4184-A674-91AEBD8C2818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E24C74E-E618-48BB-AE3D-7A867B400D9C}">
      <dgm:prSet custT="1"/>
      <dgm:spPr/>
      <dgm:t>
        <a:bodyPr/>
        <a:lstStyle/>
        <a:p>
          <a:pPr algn="just"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Los sujetos obligados no podrán emitir resoluciones generales ni particulares que clasifiquen información como reservada.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(Artículo 178)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ED51A1-095D-4EB6-BC57-862110FCBBB9}" type="parTrans" cxnId="{0CBF3A8B-4268-474E-B8C2-B65DD8283203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02EC82-A052-4360-9FC7-F0211055BC58}" type="sibTrans" cxnId="{0CBF3A8B-4268-474E-B8C2-B65DD8283203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96BF94-2049-423D-9A84-57FF71D735FB}">
      <dgm:prSet custT="1"/>
      <dgm:spPr/>
      <dgm:t>
        <a:bodyPr/>
        <a:lstStyle/>
        <a:p>
          <a:pPr rtl="0"/>
          <a:r>
            <a:rPr lang="es-MX" sz="2000" dirty="0" smtClean="0">
              <a:latin typeface="Calibri" panose="020F0502020204030204" pitchFamily="34" charset="0"/>
              <a:cs typeface="Calibri" panose="020F0502020204030204" pitchFamily="34" charset="0"/>
            </a:rPr>
            <a:t>En ningún caso se podrá clasificar información antes de que se genere.  Análisis caso por caso, mediante la aplicación de la prueba de daño.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(Artículo 178)</a:t>
          </a:r>
          <a:endParaRPr lang="es-MX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BB875-E629-49A0-8C00-FB3DE53B1FA1}" type="parTrans" cxnId="{9ADEBF2C-8B9C-46DB-8872-310BEC500090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E89683-14DD-489B-8BEA-E1F2CBFE396D}" type="sibTrans" cxnId="{9ADEBF2C-8B9C-46DB-8872-310BEC500090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EED97A-22D5-4351-A813-BDC762CB9E06}">
      <dgm:prSet custT="1"/>
      <dgm:spPr/>
      <dgm:t>
        <a:bodyPr/>
        <a:lstStyle/>
        <a:p>
          <a:pPr algn="just" rtl="0"/>
          <a:r>
            <a:rPr lang="es-MX" sz="20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No podrá invocarse el carácter de reservado cuando se trate (Artículo 185): </a:t>
          </a:r>
        </a:p>
        <a:p>
          <a:pPr algn="just" rtl="0"/>
          <a:r>
            <a:rPr lang="es-MX" sz="20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- Violaciones graves de derechos humanos o delitos de lesa humanidad.  </a:t>
          </a:r>
        </a:p>
        <a:p>
          <a:pPr algn="ctr" rtl="0"/>
          <a:r>
            <a:rPr lang="es-MX" sz="20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- Actos de corrupción de acuerdo con las leyes aplicables. </a:t>
          </a:r>
          <a:endParaRPr lang="es-MX" sz="20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DA632-0205-4AA9-8150-3AC393C41EDF}" type="parTrans" cxnId="{8713A9F7-D466-42B5-A0E0-CF1AB6D52DC5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FB7AA4-7245-4E07-AEB3-F2D3EF43D633}" type="sibTrans" cxnId="{8713A9F7-D466-42B5-A0E0-CF1AB6D52DC5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DE2330-6AC9-473F-B98B-D3A56EF72BEB}" type="pres">
      <dgm:prSet presAssocID="{27070526-E2FF-4184-A674-91AEBD8C28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56A5FC3-F332-4F74-AF51-4CE1B2F60E5E}" type="pres">
      <dgm:prSet presAssocID="{5E24C74E-E618-48BB-AE3D-7A867B400D9C}" presName="composite" presStyleCnt="0"/>
      <dgm:spPr/>
      <dgm:t>
        <a:bodyPr/>
        <a:lstStyle/>
        <a:p>
          <a:endParaRPr lang="es-MX"/>
        </a:p>
      </dgm:t>
    </dgm:pt>
    <dgm:pt modelId="{8D5FD884-3270-4802-B55D-F45DF0671C7D}" type="pres">
      <dgm:prSet presAssocID="{5E24C74E-E618-48BB-AE3D-7A867B400D9C}" presName="bentUpArrow1" presStyleLbl="alignImgPlace1" presStyleIdx="0" presStyleCnt="2" custLinFactNeighborX="-51088" custLinFactNeighborY="741"/>
      <dgm:spPr/>
      <dgm:t>
        <a:bodyPr/>
        <a:lstStyle/>
        <a:p>
          <a:endParaRPr lang="es-MX"/>
        </a:p>
      </dgm:t>
    </dgm:pt>
    <dgm:pt modelId="{30A5B07C-BD67-4AFA-A2B9-7666C1561914}" type="pres">
      <dgm:prSet presAssocID="{5E24C74E-E618-48BB-AE3D-7A867B400D9C}" presName="ParentText" presStyleLbl="node1" presStyleIdx="0" presStyleCnt="3" custScaleX="259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78A4AA-D08B-4C49-9DE1-E78CC4152E36}" type="pres">
      <dgm:prSet presAssocID="{5E24C74E-E618-48BB-AE3D-7A867B400D9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23EF98-BCCF-45AF-8F44-B249A4EF2EAF}" type="pres">
      <dgm:prSet presAssocID="{9E02EC82-A052-4360-9FC7-F0211055BC58}" presName="sibTrans" presStyleCnt="0"/>
      <dgm:spPr/>
      <dgm:t>
        <a:bodyPr/>
        <a:lstStyle/>
        <a:p>
          <a:endParaRPr lang="es-MX"/>
        </a:p>
      </dgm:t>
    </dgm:pt>
    <dgm:pt modelId="{CF5A1CA3-A33A-4ACF-AA4B-62D331815362}" type="pres">
      <dgm:prSet presAssocID="{9896BF94-2049-423D-9A84-57FF71D735FB}" presName="composite" presStyleCnt="0"/>
      <dgm:spPr/>
      <dgm:t>
        <a:bodyPr/>
        <a:lstStyle/>
        <a:p>
          <a:endParaRPr lang="es-MX"/>
        </a:p>
      </dgm:t>
    </dgm:pt>
    <dgm:pt modelId="{1C65CC8E-D241-47BB-8610-AFCA43E0644A}" type="pres">
      <dgm:prSet presAssocID="{9896BF94-2049-423D-9A84-57FF71D735FB}" presName="bentUpArrow1" presStyleLbl="alignImgPlace1" presStyleIdx="1" presStyleCnt="2" custScaleX="126850" custLinFactNeighborX="-49342" custLinFactNeighborY="-1"/>
      <dgm:spPr/>
      <dgm:t>
        <a:bodyPr/>
        <a:lstStyle/>
        <a:p>
          <a:endParaRPr lang="es-MX"/>
        </a:p>
      </dgm:t>
    </dgm:pt>
    <dgm:pt modelId="{B6F3F680-DCA2-4BC6-81C5-39597EEADBE8}" type="pres">
      <dgm:prSet presAssocID="{9896BF94-2049-423D-9A84-57FF71D735FB}" presName="ParentText" presStyleLbl="node1" presStyleIdx="1" presStyleCnt="3" custScaleX="253852" custScaleY="79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DD4282-E904-482E-B66D-B41834831129}" type="pres">
      <dgm:prSet presAssocID="{9896BF94-2049-423D-9A84-57FF71D735F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0AF355-CECE-4E7D-B1D9-692FDE09B12B}" type="pres">
      <dgm:prSet presAssocID="{41E89683-14DD-489B-8BEA-E1F2CBFE396D}" presName="sibTrans" presStyleCnt="0"/>
      <dgm:spPr/>
      <dgm:t>
        <a:bodyPr/>
        <a:lstStyle/>
        <a:p>
          <a:endParaRPr lang="es-MX"/>
        </a:p>
      </dgm:t>
    </dgm:pt>
    <dgm:pt modelId="{5BA32DE1-2113-417A-A2DE-D401BCD4D456}" type="pres">
      <dgm:prSet presAssocID="{DFEED97A-22D5-4351-A813-BDC762CB9E06}" presName="composite" presStyleCnt="0"/>
      <dgm:spPr/>
      <dgm:t>
        <a:bodyPr/>
        <a:lstStyle/>
        <a:p>
          <a:endParaRPr lang="es-MX"/>
        </a:p>
      </dgm:t>
    </dgm:pt>
    <dgm:pt modelId="{D08A7DC2-BE74-4330-BA08-72AB9D986ACC}" type="pres">
      <dgm:prSet presAssocID="{DFEED97A-22D5-4351-A813-BDC762CB9E06}" presName="ParentText" presStyleLbl="node1" presStyleIdx="2" presStyleCnt="3" custScaleX="304840" custScaleY="125078" custLinFactNeighborX="15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DEBF2C-8B9C-46DB-8872-310BEC500090}" srcId="{27070526-E2FF-4184-A674-91AEBD8C2818}" destId="{9896BF94-2049-423D-9A84-57FF71D735FB}" srcOrd="1" destOrd="0" parTransId="{9CFBB875-E629-49A0-8C00-FB3DE53B1FA1}" sibTransId="{41E89683-14DD-489B-8BEA-E1F2CBFE396D}"/>
    <dgm:cxn modelId="{943FDF84-8B03-48E3-A75A-569BB75BCEA2}" type="presOf" srcId="{27070526-E2FF-4184-A674-91AEBD8C2818}" destId="{3BDE2330-6AC9-473F-B98B-D3A56EF72BEB}" srcOrd="0" destOrd="0" presId="urn:microsoft.com/office/officeart/2005/8/layout/StepDownProcess"/>
    <dgm:cxn modelId="{D418439A-0C7A-4081-8033-7C8C3A1B4B15}" type="presOf" srcId="{5E24C74E-E618-48BB-AE3D-7A867B400D9C}" destId="{30A5B07C-BD67-4AFA-A2B9-7666C1561914}" srcOrd="0" destOrd="0" presId="urn:microsoft.com/office/officeart/2005/8/layout/StepDownProcess"/>
    <dgm:cxn modelId="{F7151BE5-087D-42FC-964C-85D1A0F538AE}" type="presOf" srcId="{DFEED97A-22D5-4351-A813-BDC762CB9E06}" destId="{D08A7DC2-BE74-4330-BA08-72AB9D986ACC}" srcOrd="0" destOrd="0" presId="urn:microsoft.com/office/officeart/2005/8/layout/StepDownProcess"/>
    <dgm:cxn modelId="{0CBF3A8B-4268-474E-B8C2-B65DD8283203}" srcId="{27070526-E2FF-4184-A674-91AEBD8C2818}" destId="{5E24C74E-E618-48BB-AE3D-7A867B400D9C}" srcOrd="0" destOrd="0" parTransId="{15ED51A1-095D-4EB6-BC57-862110FCBBB9}" sibTransId="{9E02EC82-A052-4360-9FC7-F0211055BC58}"/>
    <dgm:cxn modelId="{8713A9F7-D466-42B5-A0E0-CF1AB6D52DC5}" srcId="{27070526-E2FF-4184-A674-91AEBD8C2818}" destId="{DFEED97A-22D5-4351-A813-BDC762CB9E06}" srcOrd="2" destOrd="0" parTransId="{8C8DA632-0205-4AA9-8150-3AC393C41EDF}" sibTransId="{61FB7AA4-7245-4E07-AEB3-F2D3EF43D633}"/>
    <dgm:cxn modelId="{098D1E9C-3D83-448A-8419-7758B80E77C8}" type="presOf" srcId="{9896BF94-2049-423D-9A84-57FF71D735FB}" destId="{B6F3F680-DCA2-4BC6-81C5-39597EEADBE8}" srcOrd="0" destOrd="0" presId="urn:microsoft.com/office/officeart/2005/8/layout/StepDownProcess"/>
    <dgm:cxn modelId="{89EF58F6-5016-4798-B695-93A053D7032F}" type="presParOf" srcId="{3BDE2330-6AC9-473F-B98B-D3A56EF72BEB}" destId="{B56A5FC3-F332-4F74-AF51-4CE1B2F60E5E}" srcOrd="0" destOrd="0" presId="urn:microsoft.com/office/officeart/2005/8/layout/StepDownProcess"/>
    <dgm:cxn modelId="{00277F99-4826-43CD-92F9-F6D5ED048DE6}" type="presParOf" srcId="{B56A5FC3-F332-4F74-AF51-4CE1B2F60E5E}" destId="{8D5FD884-3270-4802-B55D-F45DF0671C7D}" srcOrd="0" destOrd="0" presId="urn:microsoft.com/office/officeart/2005/8/layout/StepDownProcess"/>
    <dgm:cxn modelId="{B1CAE34B-E8F1-48FF-A859-5F0E97B65547}" type="presParOf" srcId="{B56A5FC3-F332-4F74-AF51-4CE1B2F60E5E}" destId="{30A5B07C-BD67-4AFA-A2B9-7666C1561914}" srcOrd="1" destOrd="0" presId="urn:microsoft.com/office/officeart/2005/8/layout/StepDownProcess"/>
    <dgm:cxn modelId="{AD44B061-EA36-4358-BA8C-8B9BF768D15C}" type="presParOf" srcId="{B56A5FC3-F332-4F74-AF51-4CE1B2F60E5E}" destId="{B878A4AA-D08B-4C49-9DE1-E78CC4152E36}" srcOrd="2" destOrd="0" presId="urn:microsoft.com/office/officeart/2005/8/layout/StepDownProcess"/>
    <dgm:cxn modelId="{5FAB0C9B-0311-4EA2-838E-CFA5308D4139}" type="presParOf" srcId="{3BDE2330-6AC9-473F-B98B-D3A56EF72BEB}" destId="{8323EF98-BCCF-45AF-8F44-B249A4EF2EAF}" srcOrd="1" destOrd="0" presId="urn:microsoft.com/office/officeart/2005/8/layout/StepDownProcess"/>
    <dgm:cxn modelId="{E5D872B6-145E-46B8-B0F6-5683360DFF17}" type="presParOf" srcId="{3BDE2330-6AC9-473F-B98B-D3A56EF72BEB}" destId="{CF5A1CA3-A33A-4ACF-AA4B-62D331815362}" srcOrd="2" destOrd="0" presId="urn:microsoft.com/office/officeart/2005/8/layout/StepDownProcess"/>
    <dgm:cxn modelId="{68A3F925-EAD0-4595-AE77-08A7F8E37895}" type="presParOf" srcId="{CF5A1CA3-A33A-4ACF-AA4B-62D331815362}" destId="{1C65CC8E-D241-47BB-8610-AFCA43E0644A}" srcOrd="0" destOrd="0" presId="urn:microsoft.com/office/officeart/2005/8/layout/StepDownProcess"/>
    <dgm:cxn modelId="{B6E3F5AB-7E96-4A86-9495-613C895927DB}" type="presParOf" srcId="{CF5A1CA3-A33A-4ACF-AA4B-62D331815362}" destId="{B6F3F680-DCA2-4BC6-81C5-39597EEADBE8}" srcOrd="1" destOrd="0" presId="urn:microsoft.com/office/officeart/2005/8/layout/StepDownProcess"/>
    <dgm:cxn modelId="{8875390D-37AE-4114-BA97-CC481CA7E447}" type="presParOf" srcId="{CF5A1CA3-A33A-4ACF-AA4B-62D331815362}" destId="{10DD4282-E904-482E-B66D-B41834831129}" srcOrd="2" destOrd="0" presId="urn:microsoft.com/office/officeart/2005/8/layout/StepDownProcess"/>
    <dgm:cxn modelId="{AB638E66-FEFB-43AF-8C75-BB4B286A7BE9}" type="presParOf" srcId="{3BDE2330-6AC9-473F-B98B-D3A56EF72BEB}" destId="{FC0AF355-CECE-4E7D-B1D9-692FDE09B12B}" srcOrd="3" destOrd="0" presId="urn:microsoft.com/office/officeart/2005/8/layout/StepDownProcess"/>
    <dgm:cxn modelId="{B873F4CC-2B0E-4011-93D1-C83D6A725945}" type="presParOf" srcId="{3BDE2330-6AC9-473F-B98B-D3A56EF72BEB}" destId="{5BA32DE1-2113-417A-A2DE-D401BCD4D456}" srcOrd="4" destOrd="0" presId="urn:microsoft.com/office/officeart/2005/8/layout/StepDownProcess"/>
    <dgm:cxn modelId="{1888D440-084A-4698-89A4-6F7CABA2ED24}" type="presParOf" srcId="{5BA32DE1-2113-417A-A2DE-D401BCD4D456}" destId="{D08A7DC2-BE74-4330-BA08-72AB9D986AC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9568B-DFD2-4B55-8F2D-FED03256D29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496423B-57B0-4633-9197-E86306EF23DF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MX" sz="2600" b="1" dirty="0" smtClean="0">
              <a:latin typeface="Calibri" panose="020F0502020204030204" pitchFamily="34" charset="0"/>
              <a:cs typeface="Calibri" panose="020F0502020204030204" pitchFamily="34" charset="0"/>
            </a:rPr>
            <a:t>Principio de máxima publicidad-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600" b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defTabSz="889000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s-MX" sz="2600" i="1" dirty="0" smtClean="0">
              <a:latin typeface="Calibri" panose="020F0502020204030204" pitchFamily="34" charset="0"/>
              <a:cs typeface="Calibri" panose="020F0502020204030204" pitchFamily="34" charset="0"/>
            </a:rPr>
            <a:t>Toda la información generada, obtenida, adquirida, transformada o en posesión de los sujetos obligados es pública y accesible a cualquier persona en los términos y condiciones que se establezcan en la presente Ley, en los tratados internacionales de los que el Estado mexicano sea parte, en la Ley General y la normatividad aplicable en sus respectivas competencias…”</a:t>
          </a:r>
        </a:p>
      </dgm:t>
    </dgm:pt>
    <dgm:pt modelId="{371C3EE2-8051-47EF-A4FB-3DE0FE932A9D}" type="parTrans" cxnId="{8B0C1FD3-B7DB-40C2-9227-D5FB68F9B3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30D56B-596D-4BDD-B4A7-8BCCD6909151}" type="sibTrans" cxnId="{8B0C1FD3-B7DB-40C2-9227-D5FB68F9B3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9314B6-F6A5-4D06-80AC-A8AD9AE482A5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6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s-MX" sz="2600" b="1" dirty="0" smtClean="0">
              <a:latin typeface="Calibri" panose="020F0502020204030204" pitchFamily="34" charset="0"/>
              <a:cs typeface="Calibri" panose="020F0502020204030204" pitchFamily="34" charset="0"/>
            </a:rPr>
            <a:t>Excepciones a la publicidad-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600" b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600" i="1" dirty="0" smtClean="0">
              <a:latin typeface="Calibri" panose="020F0502020204030204" pitchFamily="34" charset="0"/>
              <a:cs typeface="Calibri" panose="020F0502020204030204" pitchFamily="34" charset="0"/>
            </a:rPr>
            <a:t>“…sólo podrá ser clasificada excepcionalmente como reservada temporalmente por razones de interés público, en los términos dispuestos por esta Ley</a:t>
          </a: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.”</a:t>
          </a:r>
        </a:p>
      </dgm:t>
    </dgm:pt>
    <dgm:pt modelId="{AD1971E4-A6D2-4212-B411-3909420AF022}" type="sibTrans" cxnId="{48B2DBA6-C776-4E1F-B437-05924B9D63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F44662-2D4E-4C91-B5EB-7DBEB02F3FC6}" type="parTrans" cxnId="{48B2DBA6-C776-4E1F-B437-05924B9D63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DF522D-C329-48B8-8AB5-710DE4A9838B}" type="pres">
      <dgm:prSet presAssocID="{AF39568B-DFD2-4B55-8F2D-FED03256D2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85F1BFE-49A9-4512-90AC-DEB4877D0816}" type="pres">
      <dgm:prSet presAssocID="{C496423B-57B0-4633-9197-E86306EF23DF}" presName="thickLine" presStyleLbl="alignNode1" presStyleIdx="0" presStyleCnt="2"/>
      <dgm:spPr/>
    </dgm:pt>
    <dgm:pt modelId="{DBE630E8-D609-4FD4-83FD-423D7A1E0AAE}" type="pres">
      <dgm:prSet presAssocID="{C496423B-57B0-4633-9197-E86306EF23DF}" presName="horz1" presStyleCnt="0"/>
      <dgm:spPr/>
    </dgm:pt>
    <dgm:pt modelId="{CEC314EA-8BB0-4CB6-80A4-0F9FE8B831E6}" type="pres">
      <dgm:prSet presAssocID="{C496423B-57B0-4633-9197-E86306EF23DF}" presName="tx1" presStyleLbl="revTx" presStyleIdx="0" presStyleCnt="2" custScaleY="65575"/>
      <dgm:spPr/>
      <dgm:t>
        <a:bodyPr/>
        <a:lstStyle/>
        <a:p>
          <a:endParaRPr lang="es-MX"/>
        </a:p>
      </dgm:t>
    </dgm:pt>
    <dgm:pt modelId="{1173F50F-AB6F-44C6-A8F8-5584EA1A9EBA}" type="pres">
      <dgm:prSet presAssocID="{C496423B-57B0-4633-9197-E86306EF23DF}" presName="vert1" presStyleCnt="0"/>
      <dgm:spPr/>
    </dgm:pt>
    <dgm:pt modelId="{FEDA47AD-07C3-457F-8F1A-387FF5B20704}" type="pres">
      <dgm:prSet presAssocID="{4A9314B6-F6A5-4D06-80AC-A8AD9AE482A5}" presName="thickLine" presStyleLbl="alignNode1" presStyleIdx="1" presStyleCnt="2" custLinFactNeighborY="6309"/>
      <dgm:spPr/>
    </dgm:pt>
    <dgm:pt modelId="{8296B5CE-39C7-4126-9E29-5C0DF2476FAD}" type="pres">
      <dgm:prSet presAssocID="{4A9314B6-F6A5-4D06-80AC-A8AD9AE482A5}" presName="horz1" presStyleCnt="0"/>
      <dgm:spPr/>
    </dgm:pt>
    <dgm:pt modelId="{9CAB6180-8F0D-46B2-AB22-B78EEEDD002A}" type="pres">
      <dgm:prSet presAssocID="{4A9314B6-F6A5-4D06-80AC-A8AD9AE482A5}" presName="tx1" presStyleLbl="revTx" presStyleIdx="1" presStyleCnt="2" custScaleY="53697" custLinFactNeighborY="-3760"/>
      <dgm:spPr/>
      <dgm:t>
        <a:bodyPr/>
        <a:lstStyle/>
        <a:p>
          <a:endParaRPr lang="es-MX"/>
        </a:p>
      </dgm:t>
    </dgm:pt>
    <dgm:pt modelId="{8E528071-52AA-44EF-87EF-A03DD3599CBB}" type="pres">
      <dgm:prSet presAssocID="{4A9314B6-F6A5-4D06-80AC-A8AD9AE482A5}" presName="vert1" presStyleCnt="0"/>
      <dgm:spPr/>
    </dgm:pt>
  </dgm:ptLst>
  <dgm:cxnLst>
    <dgm:cxn modelId="{48B2DBA6-C776-4E1F-B437-05924B9D63B7}" srcId="{AF39568B-DFD2-4B55-8F2D-FED03256D299}" destId="{4A9314B6-F6A5-4D06-80AC-A8AD9AE482A5}" srcOrd="1" destOrd="0" parTransId="{33F44662-2D4E-4C91-B5EB-7DBEB02F3FC6}" sibTransId="{AD1971E4-A6D2-4212-B411-3909420AF022}"/>
    <dgm:cxn modelId="{8B0C1FD3-B7DB-40C2-9227-D5FB68F9B38A}" srcId="{AF39568B-DFD2-4B55-8F2D-FED03256D299}" destId="{C496423B-57B0-4633-9197-E86306EF23DF}" srcOrd="0" destOrd="0" parTransId="{371C3EE2-8051-47EF-A4FB-3DE0FE932A9D}" sibTransId="{D830D56B-596D-4BDD-B4A7-8BCCD6909151}"/>
    <dgm:cxn modelId="{95C35AC7-4889-41A2-B629-BD680118AA1C}" type="presOf" srcId="{AF39568B-DFD2-4B55-8F2D-FED03256D299}" destId="{85DF522D-C329-48B8-8AB5-710DE4A9838B}" srcOrd="0" destOrd="0" presId="urn:microsoft.com/office/officeart/2008/layout/LinedList"/>
    <dgm:cxn modelId="{34705053-88BD-4AD6-BE5F-C44A27176031}" type="presOf" srcId="{C496423B-57B0-4633-9197-E86306EF23DF}" destId="{CEC314EA-8BB0-4CB6-80A4-0F9FE8B831E6}" srcOrd="0" destOrd="0" presId="urn:microsoft.com/office/officeart/2008/layout/LinedList"/>
    <dgm:cxn modelId="{9C4BF9A0-1765-4F77-8E60-BDB9B82BDEEE}" type="presOf" srcId="{4A9314B6-F6A5-4D06-80AC-A8AD9AE482A5}" destId="{9CAB6180-8F0D-46B2-AB22-B78EEEDD002A}" srcOrd="0" destOrd="0" presId="urn:microsoft.com/office/officeart/2008/layout/LinedList"/>
    <dgm:cxn modelId="{0A0823FE-22C3-4266-BB44-F6FCC59B2FE2}" type="presParOf" srcId="{85DF522D-C329-48B8-8AB5-710DE4A9838B}" destId="{C85F1BFE-49A9-4512-90AC-DEB4877D0816}" srcOrd="0" destOrd="0" presId="urn:microsoft.com/office/officeart/2008/layout/LinedList"/>
    <dgm:cxn modelId="{4A3AA42F-7FB7-40CE-885F-374FEB1F8011}" type="presParOf" srcId="{85DF522D-C329-48B8-8AB5-710DE4A9838B}" destId="{DBE630E8-D609-4FD4-83FD-423D7A1E0AAE}" srcOrd="1" destOrd="0" presId="urn:microsoft.com/office/officeart/2008/layout/LinedList"/>
    <dgm:cxn modelId="{FC777551-E359-4FEC-BBF2-D9B9A2BD4149}" type="presParOf" srcId="{DBE630E8-D609-4FD4-83FD-423D7A1E0AAE}" destId="{CEC314EA-8BB0-4CB6-80A4-0F9FE8B831E6}" srcOrd="0" destOrd="0" presId="urn:microsoft.com/office/officeart/2008/layout/LinedList"/>
    <dgm:cxn modelId="{2034A082-B9FE-468D-A509-E3896CD84F41}" type="presParOf" srcId="{DBE630E8-D609-4FD4-83FD-423D7A1E0AAE}" destId="{1173F50F-AB6F-44C6-A8F8-5584EA1A9EBA}" srcOrd="1" destOrd="0" presId="urn:microsoft.com/office/officeart/2008/layout/LinedList"/>
    <dgm:cxn modelId="{00C3054E-0417-4D6A-8DCC-1582317F7AF8}" type="presParOf" srcId="{85DF522D-C329-48B8-8AB5-710DE4A9838B}" destId="{FEDA47AD-07C3-457F-8F1A-387FF5B20704}" srcOrd="2" destOrd="0" presId="urn:microsoft.com/office/officeart/2008/layout/LinedList"/>
    <dgm:cxn modelId="{3E22AA20-ECE6-40C7-B787-7F878B763477}" type="presParOf" srcId="{85DF522D-C329-48B8-8AB5-710DE4A9838B}" destId="{8296B5CE-39C7-4126-9E29-5C0DF2476FAD}" srcOrd="3" destOrd="0" presId="urn:microsoft.com/office/officeart/2008/layout/LinedList"/>
    <dgm:cxn modelId="{2D719B9E-1A1B-4B4E-9CF8-21CD8AB7564E}" type="presParOf" srcId="{8296B5CE-39C7-4126-9E29-5C0DF2476FAD}" destId="{9CAB6180-8F0D-46B2-AB22-B78EEEDD002A}" srcOrd="0" destOrd="0" presId="urn:microsoft.com/office/officeart/2008/layout/LinedList"/>
    <dgm:cxn modelId="{672A1A6E-8AF1-414A-A5D6-B9917BE2C91D}" type="presParOf" srcId="{8296B5CE-39C7-4126-9E29-5C0DF2476FAD}" destId="{8E528071-52AA-44EF-87EF-A03DD3599C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1DC04F-3B5A-4FC4-8055-A3F0FA0DAB2B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92E45F18-FC35-43AF-A077-968C259436BB}">
      <dgm:prSet custT="1"/>
      <dgm:spPr/>
      <dgm:t>
        <a:bodyPr/>
        <a:lstStyle/>
        <a:p>
          <a:pPr algn="just" rtl="0"/>
          <a:r>
            <a:rPr lang="es-MX" sz="2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a la que se da acceso eliminando u omitiendo las partes o secciones clasificadas. (Artículo 6)</a:t>
          </a:r>
          <a:endParaRPr lang="es-MX" sz="2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6EF011-2813-4887-A8E3-E9622F866EEA}" type="parTrans" cxnId="{DFB1BC85-69AD-457A-A1B8-7DC90219AB1A}">
      <dgm:prSet/>
      <dgm:spPr/>
      <dgm:t>
        <a:bodyPr/>
        <a:lstStyle/>
        <a:p>
          <a:pPr algn="just"/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D5B3D-0C9D-4F14-BABF-0A657E30C1B8}" type="sibTrans" cxnId="{DFB1BC85-69AD-457A-A1B8-7DC90219AB1A}">
      <dgm:prSet/>
      <dgm:spPr/>
      <dgm:t>
        <a:bodyPr/>
        <a:lstStyle/>
        <a:p>
          <a:pPr algn="just"/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E2F978-4BB8-4099-B968-2B66EB72537F}">
      <dgm:prSet custT="1"/>
      <dgm:spPr/>
      <dgm:t>
        <a:bodyPr/>
        <a:lstStyle/>
        <a:p>
          <a:pPr algn="just" rtl="0"/>
          <a:r>
            <a:rPr lang="es-MX" sz="2600" b="0" dirty="0" smtClean="0">
              <a:latin typeface="Calibri" panose="020F0502020204030204" pitchFamily="34" charset="0"/>
              <a:cs typeface="Calibri" panose="020F0502020204030204" pitchFamily="34" charset="0"/>
            </a:rPr>
            <a:t>Es decir: El documento en el que se testan partes o secciones clasificadas, indicando el contenido de éstas de manera genérica, fundando y motivando la reserva o confidencialidad, a través de la resolución que para tal efecto emita el Comité de Transparencia. </a:t>
          </a:r>
          <a:endParaRPr lang="es-MX" sz="2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E74BEC-B93A-4497-B414-98FFBB34564E}" type="parTrans" cxnId="{A5B2E36B-6DDF-41E5-9947-3B14D7F796AA}">
      <dgm:prSet/>
      <dgm:spPr/>
      <dgm:t>
        <a:bodyPr/>
        <a:lstStyle/>
        <a:p>
          <a:pPr algn="just"/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7F7FEB-06A9-4D88-B570-C2FF7036F210}" type="sibTrans" cxnId="{A5B2E36B-6DDF-41E5-9947-3B14D7F796AA}">
      <dgm:prSet/>
      <dgm:spPr/>
      <dgm:t>
        <a:bodyPr/>
        <a:lstStyle/>
        <a:p>
          <a:pPr algn="just"/>
          <a:endParaRPr lang="es-MX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07EFF1-12CD-4EB0-A38F-DBE26E344BB3}" type="pres">
      <dgm:prSet presAssocID="{BC1DC04F-3B5A-4FC4-8055-A3F0FA0DAB2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9DE891D-4EB9-49FC-B615-1AB85CBE0F69}" type="pres">
      <dgm:prSet presAssocID="{92E45F18-FC35-43AF-A077-968C259436BB}" presName="composite" presStyleCnt="0"/>
      <dgm:spPr/>
      <dgm:t>
        <a:bodyPr/>
        <a:lstStyle/>
        <a:p>
          <a:endParaRPr lang="es-MX"/>
        </a:p>
      </dgm:t>
    </dgm:pt>
    <dgm:pt modelId="{E0B797E4-5773-46AA-A4E3-3EB2D97F8DB5}" type="pres">
      <dgm:prSet presAssocID="{92E45F18-FC35-43AF-A077-968C259436BB}" presName="LShape" presStyleLbl="alignNode1" presStyleIdx="0" presStyleCnt="3"/>
      <dgm:spPr/>
      <dgm:t>
        <a:bodyPr/>
        <a:lstStyle/>
        <a:p>
          <a:endParaRPr lang="es-MX"/>
        </a:p>
      </dgm:t>
    </dgm:pt>
    <dgm:pt modelId="{EA797C4F-82C0-4660-8B9A-734B7BCD75E3}" type="pres">
      <dgm:prSet presAssocID="{92E45F18-FC35-43AF-A077-968C259436B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8A337C-C971-4690-859C-332B72091039}" type="pres">
      <dgm:prSet presAssocID="{92E45F18-FC35-43AF-A077-968C259436BB}" presName="Triangle" presStyleLbl="alignNode1" presStyleIdx="1" presStyleCnt="3"/>
      <dgm:spPr/>
      <dgm:t>
        <a:bodyPr/>
        <a:lstStyle/>
        <a:p>
          <a:endParaRPr lang="es-MX"/>
        </a:p>
      </dgm:t>
    </dgm:pt>
    <dgm:pt modelId="{4B0B815A-51A5-4441-B5AA-F2A92AB79EA9}" type="pres">
      <dgm:prSet presAssocID="{2A9D5B3D-0C9D-4F14-BABF-0A657E30C1B8}" presName="sibTrans" presStyleCnt="0"/>
      <dgm:spPr/>
      <dgm:t>
        <a:bodyPr/>
        <a:lstStyle/>
        <a:p>
          <a:endParaRPr lang="es-MX"/>
        </a:p>
      </dgm:t>
    </dgm:pt>
    <dgm:pt modelId="{F18BDF4C-5BAD-4E3A-8B45-04CB8560A941}" type="pres">
      <dgm:prSet presAssocID="{2A9D5B3D-0C9D-4F14-BABF-0A657E30C1B8}" presName="space" presStyleCnt="0"/>
      <dgm:spPr/>
      <dgm:t>
        <a:bodyPr/>
        <a:lstStyle/>
        <a:p>
          <a:endParaRPr lang="es-MX"/>
        </a:p>
      </dgm:t>
    </dgm:pt>
    <dgm:pt modelId="{9D57D382-1B12-4904-8F7F-2B57BCB4583F}" type="pres">
      <dgm:prSet presAssocID="{96E2F978-4BB8-4099-B968-2B66EB72537F}" presName="composite" presStyleCnt="0"/>
      <dgm:spPr/>
      <dgm:t>
        <a:bodyPr/>
        <a:lstStyle/>
        <a:p>
          <a:endParaRPr lang="es-MX"/>
        </a:p>
      </dgm:t>
    </dgm:pt>
    <dgm:pt modelId="{AF8AF13F-4130-4409-860C-81F57B38E616}" type="pres">
      <dgm:prSet presAssocID="{96E2F978-4BB8-4099-B968-2B66EB72537F}" presName="LShape" presStyleLbl="alignNode1" presStyleIdx="2" presStyleCnt="3"/>
      <dgm:spPr/>
      <dgm:t>
        <a:bodyPr/>
        <a:lstStyle/>
        <a:p>
          <a:endParaRPr lang="es-MX"/>
        </a:p>
      </dgm:t>
    </dgm:pt>
    <dgm:pt modelId="{3F34B583-0BC9-49B4-8EDD-6847520FF114}" type="pres">
      <dgm:prSet presAssocID="{96E2F978-4BB8-4099-B968-2B66EB72537F}" presName="ParentText" presStyleLbl="revTx" presStyleIdx="1" presStyleCnt="2" custScaleX="132850" custLinFactNeighborX="17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098050-7733-4534-A0C6-222FEE11E9C6}" type="presOf" srcId="{92E45F18-FC35-43AF-A077-968C259436BB}" destId="{EA797C4F-82C0-4660-8B9A-734B7BCD75E3}" srcOrd="0" destOrd="0" presId="urn:microsoft.com/office/officeart/2009/3/layout/StepUpProcess"/>
    <dgm:cxn modelId="{DFB1BC85-69AD-457A-A1B8-7DC90219AB1A}" srcId="{BC1DC04F-3B5A-4FC4-8055-A3F0FA0DAB2B}" destId="{92E45F18-FC35-43AF-A077-968C259436BB}" srcOrd="0" destOrd="0" parTransId="{756EF011-2813-4887-A8E3-E9622F866EEA}" sibTransId="{2A9D5B3D-0C9D-4F14-BABF-0A657E30C1B8}"/>
    <dgm:cxn modelId="{738ABE79-A21E-4FCA-BFAF-BA778FE844FF}" type="presOf" srcId="{BC1DC04F-3B5A-4FC4-8055-A3F0FA0DAB2B}" destId="{C107EFF1-12CD-4EB0-A38F-DBE26E344BB3}" srcOrd="0" destOrd="0" presId="urn:microsoft.com/office/officeart/2009/3/layout/StepUpProcess"/>
    <dgm:cxn modelId="{04D62722-C492-4D0F-8745-ACB7E67C90E6}" type="presOf" srcId="{96E2F978-4BB8-4099-B968-2B66EB72537F}" destId="{3F34B583-0BC9-49B4-8EDD-6847520FF114}" srcOrd="0" destOrd="0" presId="urn:microsoft.com/office/officeart/2009/3/layout/StepUpProcess"/>
    <dgm:cxn modelId="{A5B2E36B-6DDF-41E5-9947-3B14D7F796AA}" srcId="{BC1DC04F-3B5A-4FC4-8055-A3F0FA0DAB2B}" destId="{96E2F978-4BB8-4099-B968-2B66EB72537F}" srcOrd="1" destOrd="0" parTransId="{79E74BEC-B93A-4497-B414-98FFBB34564E}" sibTransId="{A87F7FEB-06A9-4D88-B570-C2FF7036F210}"/>
    <dgm:cxn modelId="{84146236-B18B-4392-9BAF-AD398A6F4462}" type="presParOf" srcId="{C107EFF1-12CD-4EB0-A38F-DBE26E344BB3}" destId="{A9DE891D-4EB9-49FC-B615-1AB85CBE0F69}" srcOrd="0" destOrd="0" presId="urn:microsoft.com/office/officeart/2009/3/layout/StepUpProcess"/>
    <dgm:cxn modelId="{A9467B16-104F-4259-8221-5550FE4B54C5}" type="presParOf" srcId="{A9DE891D-4EB9-49FC-B615-1AB85CBE0F69}" destId="{E0B797E4-5773-46AA-A4E3-3EB2D97F8DB5}" srcOrd="0" destOrd="0" presId="urn:microsoft.com/office/officeart/2009/3/layout/StepUpProcess"/>
    <dgm:cxn modelId="{1A457040-BFB4-4070-8F02-5E1E0BAB0A9E}" type="presParOf" srcId="{A9DE891D-4EB9-49FC-B615-1AB85CBE0F69}" destId="{EA797C4F-82C0-4660-8B9A-734B7BCD75E3}" srcOrd="1" destOrd="0" presId="urn:microsoft.com/office/officeart/2009/3/layout/StepUpProcess"/>
    <dgm:cxn modelId="{F6A37DF5-7CE6-43D8-A7B9-72FF0C1DCE8B}" type="presParOf" srcId="{A9DE891D-4EB9-49FC-B615-1AB85CBE0F69}" destId="{B28A337C-C971-4690-859C-332B72091039}" srcOrd="2" destOrd="0" presId="urn:microsoft.com/office/officeart/2009/3/layout/StepUpProcess"/>
    <dgm:cxn modelId="{F1D2AEAF-8CA5-4767-A94F-426929745CA6}" type="presParOf" srcId="{C107EFF1-12CD-4EB0-A38F-DBE26E344BB3}" destId="{4B0B815A-51A5-4441-B5AA-F2A92AB79EA9}" srcOrd="1" destOrd="0" presId="urn:microsoft.com/office/officeart/2009/3/layout/StepUpProcess"/>
    <dgm:cxn modelId="{65CA0D7E-5470-4C17-BFF0-DB4828AEE39F}" type="presParOf" srcId="{4B0B815A-51A5-4441-B5AA-F2A92AB79EA9}" destId="{F18BDF4C-5BAD-4E3A-8B45-04CB8560A941}" srcOrd="0" destOrd="0" presId="urn:microsoft.com/office/officeart/2009/3/layout/StepUpProcess"/>
    <dgm:cxn modelId="{74735272-E220-4D0B-87C2-3F3D3A4B9BDB}" type="presParOf" srcId="{C107EFF1-12CD-4EB0-A38F-DBE26E344BB3}" destId="{9D57D382-1B12-4904-8F7F-2B57BCB4583F}" srcOrd="2" destOrd="0" presId="urn:microsoft.com/office/officeart/2009/3/layout/StepUpProcess"/>
    <dgm:cxn modelId="{32222862-6049-4CA9-AB25-3BC8212669E2}" type="presParOf" srcId="{9D57D382-1B12-4904-8F7F-2B57BCB4583F}" destId="{AF8AF13F-4130-4409-860C-81F57B38E616}" srcOrd="0" destOrd="0" presId="urn:microsoft.com/office/officeart/2009/3/layout/StepUpProcess"/>
    <dgm:cxn modelId="{D911CC59-C7C2-4223-B82C-93F3D9F74D88}" type="presParOf" srcId="{9D57D382-1B12-4904-8F7F-2B57BCB4583F}" destId="{3F34B583-0BC9-49B4-8EDD-6847520FF1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33D435C-CC31-4D1C-8924-2497ACE033C0}" type="doc">
      <dgm:prSet loTypeId="urn:microsoft.com/office/officeart/2005/8/layout/target3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D3E163E-32F8-41B9-B817-5C0F0DFD1F40}">
      <dgm:prSet custT="1"/>
      <dgm:spPr/>
      <dgm:t>
        <a:bodyPr/>
        <a:lstStyle/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En las versiones públicas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NO PUEDE OMITIRSE </a:t>
          </a: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contenida en las obligaciones de transparencia.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(Artículo 181)</a:t>
          </a:r>
        </a:p>
        <a:p>
          <a:pPr algn="just" rtl="0"/>
          <a:endParaRPr lang="es-MX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950625-1D82-4142-A224-FE72151F6785}" type="parTrans" cxnId="{E703F941-3831-455A-9D0F-B2A80E1398F4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AA5E97-4CF1-41A0-911D-C579B4732CFC}" type="sibTrans" cxnId="{E703F941-3831-455A-9D0F-B2A80E1398F4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F2281-A397-430E-8968-EBE3B3BE93F7}">
      <dgm:prSet custT="1"/>
      <dgm:spPr/>
      <dgm:t>
        <a:bodyPr/>
        <a:lstStyle/>
        <a:p>
          <a:pPr algn="just" rtl="0"/>
          <a:endParaRPr lang="es-MX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rtl="0"/>
          <a:endParaRPr lang="es-MX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Además de que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NO SE PODRÁ OMITIR</a:t>
          </a:r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El nombre de los servidores públicos ni sus firmas autógrafas, cuando sean utilizados en el ejercicio de las facultades, y </a:t>
          </a:r>
        </a:p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- La información que documente decisiones y los actos de autoridad concluidos, así como el ejercicio de las facultades o actividades de los servidores públicos.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(LIN 57)</a:t>
          </a:r>
        </a:p>
        <a:p>
          <a:pPr algn="just" rtl="0"/>
          <a:endParaRPr lang="es-MX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8D1A91-B5E2-43F3-9279-8FEB1353E866}" type="parTrans" cxnId="{2F620E12-D0D8-4F8E-B2E0-C42FBD61DE3A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AB86F-388A-4776-B27D-D2A2B05708D3}" type="sibTrans" cxnId="{2F620E12-D0D8-4F8E-B2E0-C42FBD61DE3A}">
      <dgm:prSet/>
      <dgm:spPr/>
      <dgm:t>
        <a:bodyPr/>
        <a:lstStyle/>
        <a:p>
          <a:pPr algn="just"/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7ED3D-9DFB-46B2-92DA-B4E883689603}">
      <dgm:prSet custT="1"/>
      <dgm:spPr/>
      <dgm:t>
        <a:bodyPr/>
        <a:lstStyle/>
        <a:p>
          <a:pPr algn="just" rtl="0"/>
          <a:r>
            <a:rPr lang="es-MX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Los sujetos obligados deben procurar que los sistemas o medios empleados para eliminar la información en las versiones públicas no permitan la recuperación o visualización de la misma. </a:t>
          </a:r>
          <a:r>
            <a:rPr lang="es-MX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(Artículo 182)</a:t>
          </a:r>
          <a:endParaRPr lang="es-MX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1C5F5-C4F5-4B21-972A-3F88AA9C19DF}" type="parTrans" cxnId="{3ACB4EE5-F84D-419E-9255-873B4CC42879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3AD7EB-7699-4C08-89D7-B507FB104DE5}" type="sibTrans" cxnId="{3ACB4EE5-F84D-419E-9255-873B4CC42879}">
      <dgm:prSet/>
      <dgm:spPr/>
      <dgm:t>
        <a:bodyPr/>
        <a:lstStyle/>
        <a:p>
          <a:pPr algn="just"/>
          <a:endParaRPr lang="es-MX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10D81B-C958-460C-82D2-14206C2A39BA}" type="pres">
      <dgm:prSet presAssocID="{C33D435C-CC31-4D1C-8924-2497ACE033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C5180F-179F-4420-9068-7AEA4FA1B578}" type="pres">
      <dgm:prSet presAssocID="{CD3E163E-32F8-41B9-B817-5C0F0DFD1F40}" presName="circle1" presStyleLbl="node1" presStyleIdx="0" presStyleCnt="3"/>
      <dgm:spPr/>
      <dgm:t>
        <a:bodyPr/>
        <a:lstStyle/>
        <a:p>
          <a:endParaRPr lang="es-MX"/>
        </a:p>
      </dgm:t>
    </dgm:pt>
    <dgm:pt modelId="{9496FD7B-7528-4C41-A6FC-254D03B4398D}" type="pres">
      <dgm:prSet presAssocID="{CD3E163E-32F8-41B9-B817-5C0F0DFD1F40}" presName="space" presStyleCnt="0"/>
      <dgm:spPr/>
      <dgm:t>
        <a:bodyPr/>
        <a:lstStyle/>
        <a:p>
          <a:endParaRPr lang="es-MX"/>
        </a:p>
      </dgm:t>
    </dgm:pt>
    <dgm:pt modelId="{758E532A-4ADA-4F48-931A-F70228402700}" type="pres">
      <dgm:prSet presAssocID="{CD3E163E-32F8-41B9-B817-5C0F0DFD1F40}" presName="rect1" presStyleLbl="alignAcc1" presStyleIdx="0" presStyleCnt="3" custScaleY="100000"/>
      <dgm:spPr/>
      <dgm:t>
        <a:bodyPr/>
        <a:lstStyle/>
        <a:p>
          <a:endParaRPr lang="es-MX"/>
        </a:p>
      </dgm:t>
    </dgm:pt>
    <dgm:pt modelId="{9B30FBD5-6893-4A9D-8839-44FEFDAB7273}" type="pres">
      <dgm:prSet presAssocID="{B0EF2281-A397-430E-8968-EBE3B3BE93F7}" presName="vertSpace2" presStyleLbl="node1" presStyleIdx="0" presStyleCnt="3"/>
      <dgm:spPr/>
      <dgm:t>
        <a:bodyPr/>
        <a:lstStyle/>
        <a:p>
          <a:endParaRPr lang="es-MX"/>
        </a:p>
      </dgm:t>
    </dgm:pt>
    <dgm:pt modelId="{1E2D50A5-5480-4435-A2D3-F7653C8759A9}" type="pres">
      <dgm:prSet presAssocID="{B0EF2281-A397-430E-8968-EBE3B3BE93F7}" presName="circle2" presStyleLbl="node1" presStyleIdx="1" presStyleCnt="3" custScaleY="120410" custLinFactNeighborX="730" custLinFactNeighborY="-2423"/>
      <dgm:spPr/>
      <dgm:t>
        <a:bodyPr/>
        <a:lstStyle/>
        <a:p>
          <a:endParaRPr lang="es-MX"/>
        </a:p>
      </dgm:t>
    </dgm:pt>
    <dgm:pt modelId="{E7C1A604-0975-47D9-B545-F577E6F1DE26}" type="pres">
      <dgm:prSet presAssocID="{B0EF2281-A397-430E-8968-EBE3B3BE93F7}" presName="rect2" presStyleLbl="alignAcc1" presStyleIdx="1" presStyleCnt="3" custScaleY="118733" custLinFactNeighborY="-2920"/>
      <dgm:spPr/>
      <dgm:t>
        <a:bodyPr/>
        <a:lstStyle/>
        <a:p>
          <a:endParaRPr lang="es-MX"/>
        </a:p>
      </dgm:t>
    </dgm:pt>
    <dgm:pt modelId="{A1DA95E2-7EC8-4E7E-A8DC-10A6846F85EE}" type="pres">
      <dgm:prSet presAssocID="{8707ED3D-9DFB-46B2-92DA-B4E883689603}" presName="vertSpace3" presStyleLbl="node1" presStyleIdx="1" presStyleCnt="3"/>
      <dgm:spPr/>
    </dgm:pt>
    <dgm:pt modelId="{0E25E8BC-F612-4E7D-8FE9-CCE7B358B816}" type="pres">
      <dgm:prSet presAssocID="{8707ED3D-9DFB-46B2-92DA-B4E883689603}" presName="circle3" presStyleLbl="node1" presStyleIdx="2" presStyleCnt="3" custLinFactNeighborX="-1" custLinFactNeighborY="27694"/>
      <dgm:spPr/>
    </dgm:pt>
    <dgm:pt modelId="{EA6B25CC-7D51-45BA-A8C2-C26D502F385C}" type="pres">
      <dgm:prSet presAssocID="{8707ED3D-9DFB-46B2-92DA-B4E883689603}" presName="rect3" presStyleLbl="alignAcc1" presStyleIdx="2" presStyleCnt="3" custScaleY="100824" custLinFactNeighborX="0" custLinFactNeighborY="26148"/>
      <dgm:spPr/>
      <dgm:t>
        <a:bodyPr/>
        <a:lstStyle/>
        <a:p>
          <a:endParaRPr lang="es-MX"/>
        </a:p>
      </dgm:t>
    </dgm:pt>
    <dgm:pt modelId="{5E95E9CD-21AB-4FF4-B69C-106DEE7BD0AA}" type="pres">
      <dgm:prSet presAssocID="{CD3E163E-32F8-41B9-B817-5C0F0DFD1F4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5145AC-5812-4BA1-947C-FEB9A42606A5}" type="pres">
      <dgm:prSet presAssocID="{B0EF2281-A397-430E-8968-EBE3B3BE93F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324013-3B67-4670-8428-59882EE0CA59}" type="pres">
      <dgm:prSet presAssocID="{8707ED3D-9DFB-46B2-92DA-B4E88368960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64AC9D-CA03-4CAC-8E37-4A4BEBE4293E}" type="presOf" srcId="{C33D435C-CC31-4D1C-8924-2497ACE033C0}" destId="{0710D81B-C958-460C-82D2-14206C2A39BA}" srcOrd="0" destOrd="0" presId="urn:microsoft.com/office/officeart/2005/8/layout/target3"/>
    <dgm:cxn modelId="{2F620E12-D0D8-4F8E-B2E0-C42FBD61DE3A}" srcId="{C33D435C-CC31-4D1C-8924-2497ACE033C0}" destId="{B0EF2281-A397-430E-8968-EBE3B3BE93F7}" srcOrd="1" destOrd="0" parTransId="{498D1A91-B5E2-43F3-9279-8FEB1353E866}" sibTransId="{C99AB86F-388A-4776-B27D-D2A2B05708D3}"/>
    <dgm:cxn modelId="{E703F941-3831-455A-9D0F-B2A80E1398F4}" srcId="{C33D435C-CC31-4D1C-8924-2497ACE033C0}" destId="{CD3E163E-32F8-41B9-B817-5C0F0DFD1F40}" srcOrd="0" destOrd="0" parTransId="{75950625-1D82-4142-A224-FE72151F6785}" sibTransId="{CBAA5E97-4CF1-41A0-911D-C579B4732CFC}"/>
    <dgm:cxn modelId="{63BE0EC8-573B-4649-BB16-0853B5E04384}" type="presOf" srcId="{CD3E163E-32F8-41B9-B817-5C0F0DFD1F40}" destId="{5E95E9CD-21AB-4FF4-B69C-106DEE7BD0AA}" srcOrd="1" destOrd="0" presId="urn:microsoft.com/office/officeart/2005/8/layout/target3"/>
    <dgm:cxn modelId="{96796BDD-BB20-46B3-8124-BC3B6A6051A2}" type="presOf" srcId="{8707ED3D-9DFB-46B2-92DA-B4E883689603}" destId="{EA6B25CC-7D51-45BA-A8C2-C26D502F385C}" srcOrd="0" destOrd="0" presId="urn:microsoft.com/office/officeart/2005/8/layout/target3"/>
    <dgm:cxn modelId="{1781AF7F-41C6-4F99-AB31-275387502DA8}" type="presOf" srcId="{B0EF2281-A397-430E-8968-EBE3B3BE93F7}" destId="{E7C1A604-0975-47D9-B545-F577E6F1DE26}" srcOrd="0" destOrd="0" presId="urn:microsoft.com/office/officeart/2005/8/layout/target3"/>
    <dgm:cxn modelId="{B342DA00-663B-49B0-A2A1-150658BB26DF}" type="presOf" srcId="{CD3E163E-32F8-41B9-B817-5C0F0DFD1F40}" destId="{758E532A-4ADA-4F48-931A-F70228402700}" srcOrd="0" destOrd="0" presId="urn:microsoft.com/office/officeart/2005/8/layout/target3"/>
    <dgm:cxn modelId="{36DD1488-9361-49AB-BE25-80C6DBC5679E}" type="presOf" srcId="{B0EF2281-A397-430E-8968-EBE3B3BE93F7}" destId="{555145AC-5812-4BA1-947C-FEB9A42606A5}" srcOrd="1" destOrd="0" presId="urn:microsoft.com/office/officeart/2005/8/layout/target3"/>
    <dgm:cxn modelId="{3ACB4EE5-F84D-419E-9255-873B4CC42879}" srcId="{C33D435C-CC31-4D1C-8924-2497ACE033C0}" destId="{8707ED3D-9DFB-46B2-92DA-B4E883689603}" srcOrd="2" destOrd="0" parTransId="{7441C5F5-C4F5-4B21-972A-3F88AA9C19DF}" sibTransId="{013AD7EB-7699-4C08-89D7-B507FB104DE5}"/>
    <dgm:cxn modelId="{DC7A0E87-31B9-4997-BFBE-E3A81CD83F28}" type="presOf" srcId="{8707ED3D-9DFB-46B2-92DA-B4E883689603}" destId="{45324013-3B67-4670-8428-59882EE0CA59}" srcOrd="1" destOrd="0" presId="urn:microsoft.com/office/officeart/2005/8/layout/target3"/>
    <dgm:cxn modelId="{E996657A-F9F3-488F-A870-961C89F67C28}" type="presParOf" srcId="{0710D81B-C958-460C-82D2-14206C2A39BA}" destId="{49C5180F-179F-4420-9068-7AEA4FA1B578}" srcOrd="0" destOrd="0" presId="urn:microsoft.com/office/officeart/2005/8/layout/target3"/>
    <dgm:cxn modelId="{3FDF0588-ECB7-42B5-9E72-E04C229C13CF}" type="presParOf" srcId="{0710D81B-C958-460C-82D2-14206C2A39BA}" destId="{9496FD7B-7528-4C41-A6FC-254D03B4398D}" srcOrd="1" destOrd="0" presId="urn:microsoft.com/office/officeart/2005/8/layout/target3"/>
    <dgm:cxn modelId="{FBEBB0F2-C558-4343-81C4-E6F953B8177F}" type="presParOf" srcId="{0710D81B-C958-460C-82D2-14206C2A39BA}" destId="{758E532A-4ADA-4F48-931A-F70228402700}" srcOrd="2" destOrd="0" presId="urn:microsoft.com/office/officeart/2005/8/layout/target3"/>
    <dgm:cxn modelId="{6C468996-099E-413D-939E-C4D7CA96CFB1}" type="presParOf" srcId="{0710D81B-C958-460C-82D2-14206C2A39BA}" destId="{9B30FBD5-6893-4A9D-8839-44FEFDAB7273}" srcOrd="3" destOrd="0" presId="urn:microsoft.com/office/officeart/2005/8/layout/target3"/>
    <dgm:cxn modelId="{BB314900-0EE5-462C-BBB8-F89EC0697750}" type="presParOf" srcId="{0710D81B-C958-460C-82D2-14206C2A39BA}" destId="{1E2D50A5-5480-4435-A2D3-F7653C8759A9}" srcOrd="4" destOrd="0" presId="urn:microsoft.com/office/officeart/2005/8/layout/target3"/>
    <dgm:cxn modelId="{2DEAF23F-B9B3-4865-83B9-967769A8A7BA}" type="presParOf" srcId="{0710D81B-C958-460C-82D2-14206C2A39BA}" destId="{E7C1A604-0975-47D9-B545-F577E6F1DE26}" srcOrd="5" destOrd="0" presId="urn:microsoft.com/office/officeart/2005/8/layout/target3"/>
    <dgm:cxn modelId="{04C57C20-A264-4591-9D33-5BA9A4EB4D94}" type="presParOf" srcId="{0710D81B-C958-460C-82D2-14206C2A39BA}" destId="{A1DA95E2-7EC8-4E7E-A8DC-10A6846F85EE}" srcOrd="6" destOrd="0" presId="urn:microsoft.com/office/officeart/2005/8/layout/target3"/>
    <dgm:cxn modelId="{CE8D95A1-17DC-4C4A-A71A-A663F0B0D7B7}" type="presParOf" srcId="{0710D81B-C958-460C-82D2-14206C2A39BA}" destId="{0E25E8BC-F612-4E7D-8FE9-CCE7B358B816}" srcOrd="7" destOrd="0" presId="urn:microsoft.com/office/officeart/2005/8/layout/target3"/>
    <dgm:cxn modelId="{F3BE3BDB-664F-4995-AAA5-878089223D1E}" type="presParOf" srcId="{0710D81B-C958-460C-82D2-14206C2A39BA}" destId="{EA6B25CC-7D51-45BA-A8C2-C26D502F385C}" srcOrd="8" destOrd="0" presId="urn:microsoft.com/office/officeart/2005/8/layout/target3"/>
    <dgm:cxn modelId="{890669DF-AD45-4392-B065-146D2947A6DE}" type="presParOf" srcId="{0710D81B-C958-460C-82D2-14206C2A39BA}" destId="{5E95E9CD-21AB-4FF4-B69C-106DEE7BD0AA}" srcOrd="9" destOrd="0" presId="urn:microsoft.com/office/officeart/2005/8/layout/target3"/>
    <dgm:cxn modelId="{EB9E5575-4D29-4B2B-AD14-D9AD4ABFB3E4}" type="presParOf" srcId="{0710D81B-C958-460C-82D2-14206C2A39BA}" destId="{555145AC-5812-4BA1-947C-FEB9A42606A5}" srcOrd="10" destOrd="0" presId="urn:microsoft.com/office/officeart/2005/8/layout/target3"/>
    <dgm:cxn modelId="{3F109E69-D506-41D4-8978-0D22510C4E0B}" type="presParOf" srcId="{0710D81B-C958-460C-82D2-14206C2A39BA}" destId="{45324013-3B67-4670-8428-59882EE0CA5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88D1E0E-E5F0-448D-BA4D-EDB57D1D5CF5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2979FE40-BF4B-485D-BDA2-F99A52C6A00A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Fotocopiar el documento.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5A06AE-B95B-465A-A5A6-8E3A3FD5301E}" type="parTrans" cxnId="{E11E5424-481F-4A89-8411-6619AC96CAB3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8F86E2-954C-41AB-90E8-683FCD1B2357}" type="sibTrans" cxnId="{E11E5424-481F-4A89-8411-6619AC96CAB3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904A65-8573-47FB-91C8-AE35A660F952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Testar las palabras, párrafos o renglones clasificados.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2F90F4-BD47-4F35-BDEB-00286F59EC05}" type="parTrans" cxnId="{8332276E-290D-4848-A17A-3672016A8A1F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ADC94-7175-43DA-9CCF-4BAE7902373C}" type="sibTrans" cxnId="{8332276E-290D-4848-A17A-3672016A8A1F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491420-F5B5-4CC1-8C96-72C04E16E393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Anotar al lado del texto omitido una referencia.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0450AB-68BA-4B78-AD14-DC002251C5B1}" type="parTrans" cxnId="{AF7FA1AB-1972-41E2-9FF7-D783D387D8A7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57CC1C-D52A-4FBA-A3B9-A88DB42253A7}" type="sibTrans" cxnId="{AF7FA1AB-1972-41E2-9FF7-D783D387D8A7}">
      <dgm:prSet/>
      <dgm:spPr/>
      <dgm:t>
        <a:bodyPr/>
        <a:lstStyle/>
        <a:p>
          <a:endParaRPr lang="es-MX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EAA4F2-B962-4FBF-8A59-858ADAE59AAA}" type="pres">
      <dgm:prSet presAssocID="{688D1E0E-E5F0-448D-BA4D-EDB57D1D5CF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746EEA-C3A6-42CA-9CAC-EEE21620FA44}" type="pres">
      <dgm:prSet presAssocID="{688D1E0E-E5F0-448D-BA4D-EDB57D1D5CF5}" presName="arrow" presStyleLbl="bgShp" presStyleIdx="0" presStyleCnt="1" custScaleX="155401"/>
      <dgm:spPr/>
      <dgm:t>
        <a:bodyPr/>
        <a:lstStyle/>
        <a:p>
          <a:endParaRPr lang="es-MX"/>
        </a:p>
      </dgm:t>
    </dgm:pt>
    <dgm:pt modelId="{E675CD45-11A1-443F-BAC1-1A8AC67EC431}" type="pres">
      <dgm:prSet presAssocID="{688D1E0E-E5F0-448D-BA4D-EDB57D1D5CF5}" presName="arrowDiagram3" presStyleCnt="0"/>
      <dgm:spPr/>
      <dgm:t>
        <a:bodyPr/>
        <a:lstStyle/>
        <a:p>
          <a:endParaRPr lang="es-MX"/>
        </a:p>
      </dgm:t>
    </dgm:pt>
    <dgm:pt modelId="{ADD69B77-E491-4E43-8BB3-04C336DB9826}" type="pres">
      <dgm:prSet presAssocID="{2979FE40-BF4B-485D-BDA2-F99A52C6A00A}" presName="bullet3a" presStyleLbl="node1" presStyleIdx="0" presStyleCnt="3" custLinFactX="-370798" custLinFactNeighborX="-400000" custLinFactNeighborY="6537"/>
      <dgm:spPr/>
      <dgm:t>
        <a:bodyPr/>
        <a:lstStyle/>
        <a:p>
          <a:endParaRPr lang="es-MX"/>
        </a:p>
      </dgm:t>
    </dgm:pt>
    <dgm:pt modelId="{89F08ED8-F2CD-4D4F-BE84-44808EAD9C61}" type="pres">
      <dgm:prSet presAssocID="{2979FE40-BF4B-485D-BDA2-F99A52C6A00A}" presName="textBox3a" presStyleLbl="revTx" presStyleIdx="0" presStyleCnt="3" custScaleX="139768" custScaleY="63606" custLinFactNeighborX="-60501" custLinFactNeighborY="-1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DAF2A-3DAB-4B11-9860-261E8B14321F}" type="pres">
      <dgm:prSet presAssocID="{00904A65-8573-47FB-91C8-AE35A660F952}" presName="bullet3b" presStyleLbl="node1" presStyleIdx="1" presStyleCnt="3" custLinFactX="-44542" custLinFactNeighborX="-100000" custLinFactNeighborY="25295"/>
      <dgm:spPr/>
      <dgm:t>
        <a:bodyPr/>
        <a:lstStyle/>
        <a:p>
          <a:endParaRPr lang="es-MX"/>
        </a:p>
      </dgm:t>
    </dgm:pt>
    <dgm:pt modelId="{AA3FC662-0705-40DF-947C-0B932BC8B382}" type="pres">
      <dgm:prSet presAssocID="{00904A65-8573-47FB-91C8-AE35A660F952}" presName="textBox3b" presStyleLbl="revTx" presStyleIdx="1" presStyleCnt="3" custScaleX="170545" custScaleY="85821" custLinFactNeighborX="10615" custLinFactNeighborY="70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B13945-720B-4542-AD26-F1EF398877D0}" type="pres">
      <dgm:prSet presAssocID="{C5491420-F5B5-4CC1-8C96-72C04E16E393}" presName="bullet3c" presStyleLbl="node1" presStyleIdx="2" presStyleCnt="3" custLinFactNeighborX="26129" custLinFactNeighborY="36580"/>
      <dgm:spPr/>
      <dgm:t>
        <a:bodyPr/>
        <a:lstStyle/>
        <a:p>
          <a:endParaRPr lang="es-MX"/>
        </a:p>
      </dgm:t>
    </dgm:pt>
    <dgm:pt modelId="{4835044D-30F4-49C8-B809-CAE49458C292}" type="pres">
      <dgm:prSet presAssocID="{C5491420-F5B5-4CC1-8C96-72C04E16E393}" presName="textBox3c" presStyleLbl="revTx" presStyleIdx="2" presStyleCnt="3" custScaleX="175062" custScaleY="79856" custLinFactNeighborX="64397" custLinFactNeighborY="10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0A2586-2E52-448E-9431-30E971E14CD7}" type="presOf" srcId="{00904A65-8573-47FB-91C8-AE35A660F952}" destId="{AA3FC662-0705-40DF-947C-0B932BC8B382}" srcOrd="0" destOrd="0" presId="urn:microsoft.com/office/officeart/2005/8/layout/arrow2"/>
    <dgm:cxn modelId="{AF7FA1AB-1972-41E2-9FF7-D783D387D8A7}" srcId="{688D1E0E-E5F0-448D-BA4D-EDB57D1D5CF5}" destId="{C5491420-F5B5-4CC1-8C96-72C04E16E393}" srcOrd="2" destOrd="0" parTransId="{700450AB-68BA-4B78-AD14-DC002251C5B1}" sibTransId="{6C57CC1C-D52A-4FBA-A3B9-A88DB42253A7}"/>
    <dgm:cxn modelId="{9E33754A-4725-44C2-91BC-627F992A6ADA}" type="presOf" srcId="{2979FE40-BF4B-485D-BDA2-F99A52C6A00A}" destId="{89F08ED8-F2CD-4D4F-BE84-44808EAD9C61}" srcOrd="0" destOrd="0" presId="urn:microsoft.com/office/officeart/2005/8/layout/arrow2"/>
    <dgm:cxn modelId="{8332276E-290D-4848-A17A-3672016A8A1F}" srcId="{688D1E0E-E5F0-448D-BA4D-EDB57D1D5CF5}" destId="{00904A65-8573-47FB-91C8-AE35A660F952}" srcOrd="1" destOrd="0" parTransId="{CB2F90F4-BD47-4F35-BDEB-00286F59EC05}" sibTransId="{EBDADC94-7175-43DA-9CCF-4BAE7902373C}"/>
    <dgm:cxn modelId="{E11E5424-481F-4A89-8411-6619AC96CAB3}" srcId="{688D1E0E-E5F0-448D-BA4D-EDB57D1D5CF5}" destId="{2979FE40-BF4B-485D-BDA2-F99A52C6A00A}" srcOrd="0" destOrd="0" parTransId="{CF5A06AE-B95B-465A-A5A6-8E3A3FD5301E}" sibTransId="{9F8F86E2-954C-41AB-90E8-683FCD1B2357}"/>
    <dgm:cxn modelId="{E5455B3D-1F40-4A38-9CB1-A73A12327892}" type="presOf" srcId="{688D1E0E-E5F0-448D-BA4D-EDB57D1D5CF5}" destId="{78EAA4F2-B962-4FBF-8A59-858ADAE59AAA}" srcOrd="0" destOrd="0" presId="urn:microsoft.com/office/officeart/2005/8/layout/arrow2"/>
    <dgm:cxn modelId="{A2CE0DE2-C14D-44A5-B98F-C202B05AD41D}" type="presOf" srcId="{C5491420-F5B5-4CC1-8C96-72C04E16E393}" destId="{4835044D-30F4-49C8-B809-CAE49458C292}" srcOrd="0" destOrd="0" presId="urn:microsoft.com/office/officeart/2005/8/layout/arrow2"/>
    <dgm:cxn modelId="{9D08121F-9E6B-4070-A922-A2F9A2032DF6}" type="presParOf" srcId="{78EAA4F2-B962-4FBF-8A59-858ADAE59AAA}" destId="{6B746EEA-C3A6-42CA-9CAC-EEE21620FA44}" srcOrd="0" destOrd="0" presId="urn:microsoft.com/office/officeart/2005/8/layout/arrow2"/>
    <dgm:cxn modelId="{5C49C066-E32C-4A33-B5AB-7779612466A8}" type="presParOf" srcId="{78EAA4F2-B962-4FBF-8A59-858ADAE59AAA}" destId="{E675CD45-11A1-443F-BAC1-1A8AC67EC431}" srcOrd="1" destOrd="0" presId="urn:microsoft.com/office/officeart/2005/8/layout/arrow2"/>
    <dgm:cxn modelId="{EC039E49-633F-47B3-8941-096DE41888D2}" type="presParOf" srcId="{E675CD45-11A1-443F-BAC1-1A8AC67EC431}" destId="{ADD69B77-E491-4E43-8BB3-04C336DB9826}" srcOrd="0" destOrd="0" presId="urn:microsoft.com/office/officeart/2005/8/layout/arrow2"/>
    <dgm:cxn modelId="{A7CCE45C-FEAC-45CD-920D-3DF595038901}" type="presParOf" srcId="{E675CD45-11A1-443F-BAC1-1A8AC67EC431}" destId="{89F08ED8-F2CD-4D4F-BE84-44808EAD9C61}" srcOrd="1" destOrd="0" presId="urn:microsoft.com/office/officeart/2005/8/layout/arrow2"/>
    <dgm:cxn modelId="{18FF4ED6-975C-410B-8585-2F595119D72B}" type="presParOf" srcId="{E675CD45-11A1-443F-BAC1-1A8AC67EC431}" destId="{B0DDAF2A-3DAB-4B11-9860-261E8B14321F}" srcOrd="2" destOrd="0" presId="urn:microsoft.com/office/officeart/2005/8/layout/arrow2"/>
    <dgm:cxn modelId="{79B7AE13-3CE2-4DF2-BAEB-94D2BC9D89C5}" type="presParOf" srcId="{E675CD45-11A1-443F-BAC1-1A8AC67EC431}" destId="{AA3FC662-0705-40DF-947C-0B932BC8B382}" srcOrd="3" destOrd="0" presId="urn:microsoft.com/office/officeart/2005/8/layout/arrow2"/>
    <dgm:cxn modelId="{30629C49-BEB0-4DE1-B8C9-6611A37BB0E7}" type="presParOf" srcId="{E675CD45-11A1-443F-BAC1-1A8AC67EC431}" destId="{4DB13945-720B-4542-AD26-F1EF398877D0}" srcOrd="4" destOrd="0" presId="urn:microsoft.com/office/officeart/2005/8/layout/arrow2"/>
    <dgm:cxn modelId="{E1FF3433-9B68-4D61-B805-F603108CD009}" type="presParOf" srcId="{E675CD45-11A1-443F-BAC1-1A8AC67EC431}" destId="{4835044D-30F4-49C8-B809-CAE49458C2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A7D84A-F275-4F82-BADD-EAD8112F0563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4CADBBA0-DE8A-42A3-833C-CD58B30C7677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Crearse un nuevo archivo electrónico.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9F74B9-64C9-4B20-A502-54194E2394FD}" type="parTrans" cxnId="{C5A8051F-9190-40A1-BBCD-49FA7D965057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E96832-1451-40E8-9518-562DFD1FECBE}" type="sibTrans" cxnId="{C5A8051F-9190-40A1-BBCD-49FA7D965057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0CD2FC-21A9-40C5-903F-180A86949A90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Eliminar las partes o secciones clasificadas.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F24375-0E14-4778-BBAE-39EE7F10357D}" type="parTrans" cxnId="{680CE424-6557-4B3C-A105-78E2E27B15B9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C45B8-435B-45C4-85F0-5E59F51B3D56}" type="sibTrans" cxnId="{680CE424-6557-4B3C-A105-78E2E27B15B9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F473FC-9EDC-47FD-A227-6611640064DB}">
      <dgm:prSet custT="1"/>
      <dgm:spPr/>
      <dgm:t>
        <a:bodyPr/>
        <a:lstStyle/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Sobre el texto eliminado se debe insertar un cuadro con:</a:t>
          </a:r>
        </a:p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- La palabra “Eliminado”.</a:t>
          </a:r>
        </a:p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- El tipo de dato o información cancelado.</a:t>
          </a:r>
        </a:p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- Si es una palabra(s), renglón(es) o párrafo(s).</a:t>
          </a:r>
        </a:p>
        <a:p>
          <a:pPr rtl="0"/>
          <a:r>
            <a:rPr lang="es-MX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- Fundamento legal y motivación. </a:t>
          </a:r>
          <a:endParaRPr lang="es-MX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7A61F0-FC65-4703-9D8B-6F72410EAAEF}" type="parTrans" cxnId="{3D91C718-E9FE-40F0-A432-23C8B122E888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6B8746-702D-48F0-A98D-ABE17C46A04A}" type="sibTrans" cxnId="{3D91C718-E9FE-40F0-A432-23C8B122E888}">
      <dgm:prSet/>
      <dgm:spPr/>
      <dgm:t>
        <a:bodyPr/>
        <a:lstStyle/>
        <a:p>
          <a:endParaRPr lang="es-MX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EE5481-7AE0-4A1C-BA33-93E59D3FD9F1}" type="pres">
      <dgm:prSet presAssocID="{26A7D84A-F275-4F82-BADD-EAD8112F05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25C55E-9F7F-402C-8220-0B52A7566A48}" type="pres">
      <dgm:prSet presAssocID="{4CADBBA0-DE8A-42A3-833C-CD58B30C7677}" presName="composite" presStyleCnt="0"/>
      <dgm:spPr/>
      <dgm:t>
        <a:bodyPr/>
        <a:lstStyle/>
        <a:p>
          <a:endParaRPr lang="es-MX"/>
        </a:p>
      </dgm:t>
    </dgm:pt>
    <dgm:pt modelId="{BD415D71-606C-45B6-BBEC-B32596AEDE0B}" type="pres">
      <dgm:prSet presAssocID="{4CADBBA0-DE8A-42A3-833C-CD58B30C7677}" presName="bentUpArrow1" presStyleLbl="alignImgPlace1" presStyleIdx="0" presStyleCnt="2" custScaleX="47743" custScaleY="52595" custLinFactNeighborX="-22261" custLinFactNeighborY="-50175"/>
      <dgm:spPr/>
      <dgm:t>
        <a:bodyPr/>
        <a:lstStyle/>
        <a:p>
          <a:endParaRPr lang="es-MX"/>
        </a:p>
      </dgm:t>
    </dgm:pt>
    <dgm:pt modelId="{3440819B-AA28-4BE7-8B5E-10543DE2FF69}" type="pres">
      <dgm:prSet presAssocID="{4CADBBA0-DE8A-42A3-833C-CD58B30C7677}" presName="ParentText" presStyleLbl="node1" presStyleIdx="0" presStyleCnt="3" custScaleX="183431" custScaleY="54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6A9DCD-5275-4224-B64A-37E5E9FC5C78}" type="pres">
      <dgm:prSet presAssocID="{4CADBBA0-DE8A-42A3-833C-CD58B30C767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A79293-D43A-4604-986F-7AD9B04DFE56}" type="pres">
      <dgm:prSet presAssocID="{D9E96832-1451-40E8-9518-562DFD1FECBE}" presName="sibTrans" presStyleCnt="0"/>
      <dgm:spPr/>
      <dgm:t>
        <a:bodyPr/>
        <a:lstStyle/>
        <a:p>
          <a:endParaRPr lang="es-MX"/>
        </a:p>
      </dgm:t>
    </dgm:pt>
    <dgm:pt modelId="{25EE4195-546F-4DA6-BFA1-5F7E5040BD23}" type="pres">
      <dgm:prSet presAssocID="{290CD2FC-21A9-40C5-903F-180A86949A90}" presName="composite" presStyleCnt="0"/>
      <dgm:spPr/>
      <dgm:t>
        <a:bodyPr/>
        <a:lstStyle/>
        <a:p>
          <a:endParaRPr lang="es-MX"/>
        </a:p>
      </dgm:t>
    </dgm:pt>
    <dgm:pt modelId="{2FE3D719-3046-4FCA-B3DA-4E01B36C501B}" type="pres">
      <dgm:prSet presAssocID="{290CD2FC-21A9-40C5-903F-180A86949A90}" presName="bentUpArrow1" presStyleLbl="alignImgPlace1" presStyleIdx="1" presStyleCnt="2" custScaleX="55922" custScaleY="51228" custLinFactNeighborX="-62741" custLinFactNeighborY="-87411"/>
      <dgm:spPr/>
      <dgm:t>
        <a:bodyPr/>
        <a:lstStyle/>
        <a:p>
          <a:endParaRPr lang="es-MX"/>
        </a:p>
      </dgm:t>
    </dgm:pt>
    <dgm:pt modelId="{5FF724C9-B43D-4652-9B18-E8E2CAA4F72A}" type="pres">
      <dgm:prSet presAssocID="{290CD2FC-21A9-40C5-903F-180A86949A90}" presName="ParentText" presStyleLbl="node1" presStyleIdx="1" presStyleCnt="3" custScaleX="183431" custScaleY="46994" custLinFactNeighborX="-15196" custLinFactNeighborY="-2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A4672-02EC-486D-B7F3-DC353B7E361D}" type="pres">
      <dgm:prSet presAssocID="{290CD2FC-21A9-40C5-903F-180A86949A9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EF51C5-713E-4D02-BACE-23D1ADDB578A}" type="pres">
      <dgm:prSet presAssocID="{4E5C45B8-435B-45C4-85F0-5E59F51B3D56}" presName="sibTrans" presStyleCnt="0"/>
      <dgm:spPr/>
      <dgm:t>
        <a:bodyPr/>
        <a:lstStyle/>
        <a:p>
          <a:endParaRPr lang="es-MX"/>
        </a:p>
      </dgm:t>
    </dgm:pt>
    <dgm:pt modelId="{888F2BD1-9044-4DB4-A2DF-895DEED72C28}" type="pres">
      <dgm:prSet presAssocID="{66F473FC-9EDC-47FD-A227-6611640064DB}" presName="composite" presStyleCnt="0"/>
      <dgm:spPr/>
      <dgm:t>
        <a:bodyPr/>
        <a:lstStyle/>
        <a:p>
          <a:endParaRPr lang="es-MX"/>
        </a:p>
      </dgm:t>
    </dgm:pt>
    <dgm:pt modelId="{5E2D6415-5211-4305-B88B-0C0F76B926FD}" type="pres">
      <dgm:prSet presAssocID="{66F473FC-9EDC-47FD-A227-6611640064DB}" presName="ParentText" presStyleLbl="node1" presStyleIdx="2" presStyleCnt="3" custScaleX="294732" custScaleY="230098" custLinFactNeighborX="-39141" custLinFactNeighborY="-38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0CE424-6557-4B3C-A105-78E2E27B15B9}" srcId="{26A7D84A-F275-4F82-BADD-EAD8112F0563}" destId="{290CD2FC-21A9-40C5-903F-180A86949A90}" srcOrd="1" destOrd="0" parTransId="{90F24375-0E14-4778-BBAE-39EE7F10357D}" sibTransId="{4E5C45B8-435B-45C4-85F0-5E59F51B3D56}"/>
    <dgm:cxn modelId="{29928BEE-64C1-441A-9163-B1067065AF00}" type="presOf" srcId="{4CADBBA0-DE8A-42A3-833C-CD58B30C7677}" destId="{3440819B-AA28-4BE7-8B5E-10543DE2FF69}" srcOrd="0" destOrd="0" presId="urn:microsoft.com/office/officeart/2005/8/layout/StepDownProcess"/>
    <dgm:cxn modelId="{3D91C718-E9FE-40F0-A432-23C8B122E888}" srcId="{26A7D84A-F275-4F82-BADD-EAD8112F0563}" destId="{66F473FC-9EDC-47FD-A227-6611640064DB}" srcOrd="2" destOrd="0" parTransId="{7D7A61F0-FC65-4703-9D8B-6F72410EAAEF}" sibTransId="{946B8746-702D-48F0-A98D-ABE17C46A04A}"/>
    <dgm:cxn modelId="{C5A8051F-9190-40A1-BBCD-49FA7D965057}" srcId="{26A7D84A-F275-4F82-BADD-EAD8112F0563}" destId="{4CADBBA0-DE8A-42A3-833C-CD58B30C7677}" srcOrd="0" destOrd="0" parTransId="{D49F74B9-64C9-4B20-A502-54194E2394FD}" sibTransId="{D9E96832-1451-40E8-9518-562DFD1FECBE}"/>
    <dgm:cxn modelId="{9121A965-3C7A-4289-918E-F0203DE88F47}" type="presOf" srcId="{290CD2FC-21A9-40C5-903F-180A86949A90}" destId="{5FF724C9-B43D-4652-9B18-E8E2CAA4F72A}" srcOrd="0" destOrd="0" presId="urn:microsoft.com/office/officeart/2005/8/layout/StepDownProcess"/>
    <dgm:cxn modelId="{64DAFC9D-B049-47ED-9AF1-503C2041011F}" type="presOf" srcId="{66F473FC-9EDC-47FD-A227-6611640064DB}" destId="{5E2D6415-5211-4305-B88B-0C0F76B926FD}" srcOrd="0" destOrd="0" presId="urn:microsoft.com/office/officeart/2005/8/layout/StepDownProcess"/>
    <dgm:cxn modelId="{FBF0634D-136E-4264-B8D5-61A7B9439B35}" type="presOf" srcId="{26A7D84A-F275-4F82-BADD-EAD8112F0563}" destId="{18EE5481-7AE0-4A1C-BA33-93E59D3FD9F1}" srcOrd="0" destOrd="0" presId="urn:microsoft.com/office/officeart/2005/8/layout/StepDownProcess"/>
    <dgm:cxn modelId="{E95468C2-1388-4515-8CD9-DDD9EFC148BD}" type="presParOf" srcId="{18EE5481-7AE0-4A1C-BA33-93E59D3FD9F1}" destId="{F025C55E-9F7F-402C-8220-0B52A7566A48}" srcOrd="0" destOrd="0" presId="urn:microsoft.com/office/officeart/2005/8/layout/StepDownProcess"/>
    <dgm:cxn modelId="{D3562C81-9326-425E-8396-6C66D6D84D89}" type="presParOf" srcId="{F025C55E-9F7F-402C-8220-0B52A7566A48}" destId="{BD415D71-606C-45B6-BBEC-B32596AEDE0B}" srcOrd="0" destOrd="0" presId="urn:microsoft.com/office/officeart/2005/8/layout/StepDownProcess"/>
    <dgm:cxn modelId="{0817238B-C1E0-42D9-BDCF-91BE7D818D80}" type="presParOf" srcId="{F025C55E-9F7F-402C-8220-0B52A7566A48}" destId="{3440819B-AA28-4BE7-8B5E-10543DE2FF69}" srcOrd="1" destOrd="0" presId="urn:microsoft.com/office/officeart/2005/8/layout/StepDownProcess"/>
    <dgm:cxn modelId="{85D01CC7-0E5A-4F87-8E48-2B9CBC27C134}" type="presParOf" srcId="{F025C55E-9F7F-402C-8220-0B52A7566A48}" destId="{076A9DCD-5275-4224-B64A-37E5E9FC5C78}" srcOrd="2" destOrd="0" presId="urn:microsoft.com/office/officeart/2005/8/layout/StepDownProcess"/>
    <dgm:cxn modelId="{F28D1A7F-08A0-4903-9C2A-176DF675D1E4}" type="presParOf" srcId="{18EE5481-7AE0-4A1C-BA33-93E59D3FD9F1}" destId="{49A79293-D43A-4604-986F-7AD9B04DFE56}" srcOrd="1" destOrd="0" presId="urn:microsoft.com/office/officeart/2005/8/layout/StepDownProcess"/>
    <dgm:cxn modelId="{E5B49180-FB56-4B23-B727-67227672591F}" type="presParOf" srcId="{18EE5481-7AE0-4A1C-BA33-93E59D3FD9F1}" destId="{25EE4195-546F-4DA6-BFA1-5F7E5040BD23}" srcOrd="2" destOrd="0" presId="urn:microsoft.com/office/officeart/2005/8/layout/StepDownProcess"/>
    <dgm:cxn modelId="{A17AAE8D-E354-4E70-A3F5-A7FE21FF087B}" type="presParOf" srcId="{25EE4195-546F-4DA6-BFA1-5F7E5040BD23}" destId="{2FE3D719-3046-4FCA-B3DA-4E01B36C501B}" srcOrd="0" destOrd="0" presId="urn:microsoft.com/office/officeart/2005/8/layout/StepDownProcess"/>
    <dgm:cxn modelId="{6A21AFF9-59D1-4F1F-A3CE-919ADDB5486A}" type="presParOf" srcId="{25EE4195-546F-4DA6-BFA1-5F7E5040BD23}" destId="{5FF724C9-B43D-4652-9B18-E8E2CAA4F72A}" srcOrd="1" destOrd="0" presId="urn:microsoft.com/office/officeart/2005/8/layout/StepDownProcess"/>
    <dgm:cxn modelId="{5C0FE5CF-2ADA-4FC7-BAE6-850ED05F57FF}" type="presParOf" srcId="{25EE4195-546F-4DA6-BFA1-5F7E5040BD23}" destId="{876A4672-02EC-486D-B7F3-DC353B7E361D}" srcOrd="2" destOrd="0" presId="urn:microsoft.com/office/officeart/2005/8/layout/StepDownProcess"/>
    <dgm:cxn modelId="{F6C051A6-CA06-46BF-8B36-059AF838D757}" type="presParOf" srcId="{18EE5481-7AE0-4A1C-BA33-93E59D3FD9F1}" destId="{7BEF51C5-713E-4D02-BACE-23D1ADDB578A}" srcOrd="3" destOrd="0" presId="urn:microsoft.com/office/officeart/2005/8/layout/StepDownProcess"/>
    <dgm:cxn modelId="{FD059F92-78DC-4D6D-9A28-6A30696B4CD9}" type="presParOf" srcId="{18EE5481-7AE0-4A1C-BA33-93E59D3FD9F1}" destId="{888F2BD1-9044-4DB4-A2DF-895DEED72C28}" srcOrd="4" destOrd="0" presId="urn:microsoft.com/office/officeart/2005/8/layout/StepDownProcess"/>
    <dgm:cxn modelId="{8465053F-6C98-4D5E-B676-C4C848769AEA}" type="presParOf" srcId="{888F2BD1-9044-4DB4-A2DF-895DEED72C28}" destId="{5E2D6415-5211-4305-B88B-0C0F76B926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1DCE0B6-D42D-4E29-BDD7-D1AEFA9BF48E}" type="doc">
      <dgm:prSet loTypeId="urn:microsoft.com/office/officeart/2005/8/layout/arrow4" loCatId="relationship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8A87A481-5681-4CAA-A16B-8CC50D8C5E9C}">
      <dgm:prSet custT="1"/>
      <dgm:spPr/>
      <dgm:t>
        <a:bodyPr/>
        <a:lstStyle/>
        <a:p>
          <a:pPr algn="just" rtl="0"/>
          <a:r>
            <a:rPr lang="es-MX" sz="2600" b="0" dirty="0" smtClean="0">
              <a:latin typeface="Calibri" panose="020F0502020204030204" pitchFamily="34" charset="0"/>
              <a:cs typeface="Calibri" panose="020F0502020204030204" pitchFamily="34" charset="0"/>
            </a:rPr>
            <a:t>El Comité de Transparencia deberá establecer medidas que faciliten el acceso a versiones públicas a través de consulta directa, a fin de que se resguarde la información clasificada.</a:t>
          </a:r>
          <a:endParaRPr lang="es-MX" sz="2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C899E5-C2BF-4723-8E4B-6F9AABCA9D92}" type="parTrans" cxnId="{A6DA6697-F437-407C-A4F0-FE5C10D88D1A}">
      <dgm:prSet/>
      <dgm:spPr/>
      <dgm:t>
        <a:bodyPr/>
        <a:lstStyle/>
        <a:p>
          <a:pPr algn="just"/>
          <a:endParaRPr lang="es-MX" sz="26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D2F2DF-24A6-46DC-822A-D108C5B5144E}" type="sibTrans" cxnId="{A6DA6697-F437-407C-A4F0-FE5C10D88D1A}">
      <dgm:prSet/>
      <dgm:spPr/>
      <dgm:t>
        <a:bodyPr/>
        <a:lstStyle/>
        <a:p>
          <a:pPr algn="just"/>
          <a:endParaRPr lang="es-MX" sz="26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183D04-6EA5-475C-9305-3652AF3E95DF}">
      <dgm:prSet custT="1"/>
      <dgm:spPr/>
      <dgm:t>
        <a:bodyPr/>
        <a:lstStyle/>
        <a:p>
          <a:pPr algn="just" rtl="0"/>
          <a:r>
            <a:rPr lang="es-MX" sz="2600" b="0" dirty="0" smtClean="0">
              <a:latin typeface="Calibri" panose="020F0502020204030204" pitchFamily="34" charset="0"/>
              <a:cs typeface="Calibri" panose="020F0502020204030204" pitchFamily="34" charset="0"/>
            </a:rPr>
            <a:t>De no ser posible, se debe justificar el impedimento y ofrecer las demás modalidades.</a:t>
          </a:r>
          <a:endParaRPr lang="es-MX" sz="2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113032-8A89-4E65-992D-D0254648781C}" type="parTrans" cxnId="{C8F0AE6C-B8BF-4B2B-9AB9-6120ED853309}">
      <dgm:prSet/>
      <dgm:spPr/>
      <dgm:t>
        <a:bodyPr/>
        <a:lstStyle/>
        <a:p>
          <a:pPr algn="just"/>
          <a:endParaRPr lang="es-MX" sz="26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C6E7B8-1288-43EB-BA06-4E583E8DBCF3}" type="sibTrans" cxnId="{C8F0AE6C-B8BF-4B2B-9AB9-6120ED853309}">
      <dgm:prSet/>
      <dgm:spPr/>
      <dgm:t>
        <a:bodyPr/>
        <a:lstStyle/>
        <a:p>
          <a:pPr algn="just"/>
          <a:endParaRPr lang="es-MX" sz="26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B98AED-33CA-4D9D-B3E5-853963361E24}" type="pres">
      <dgm:prSet presAssocID="{81DCE0B6-D42D-4E29-BDD7-D1AEFA9BF48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29D064-BB92-45F4-9DF5-CE5CEA7ED423}" type="pres">
      <dgm:prSet presAssocID="{8A87A481-5681-4CAA-A16B-8CC50D8C5E9C}" presName="upArrow" presStyleLbl="node1" presStyleIdx="0" presStyleCnt="2"/>
      <dgm:spPr/>
      <dgm:t>
        <a:bodyPr/>
        <a:lstStyle/>
        <a:p>
          <a:endParaRPr lang="es-MX"/>
        </a:p>
      </dgm:t>
    </dgm:pt>
    <dgm:pt modelId="{12D8D0E5-CA03-4BF3-B39E-BD3E116C565A}" type="pres">
      <dgm:prSet presAssocID="{8A87A481-5681-4CAA-A16B-8CC50D8C5E9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CC839-13D8-4437-8A24-FCF6E724D325}" type="pres">
      <dgm:prSet presAssocID="{17183D04-6EA5-475C-9305-3652AF3E95DF}" presName="downArrow" presStyleLbl="node1" presStyleIdx="1" presStyleCnt="2"/>
      <dgm:spPr/>
      <dgm:t>
        <a:bodyPr/>
        <a:lstStyle/>
        <a:p>
          <a:endParaRPr lang="es-MX"/>
        </a:p>
      </dgm:t>
    </dgm:pt>
    <dgm:pt modelId="{D4E1DB69-DB86-408C-B3DF-C31293900DF1}" type="pres">
      <dgm:prSet presAssocID="{17183D04-6EA5-475C-9305-3652AF3E95D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F0AE6C-B8BF-4B2B-9AB9-6120ED853309}" srcId="{81DCE0B6-D42D-4E29-BDD7-D1AEFA9BF48E}" destId="{17183D04-6EA5-475C-9305-3652AF3E95DF}" srcOrd="1" destOrd="0" parTransId="{FF113032-8A89-4E65-992D-D0254648781C}" sibTransId="{20C6E7B8-1288-43EB-BA06-4E583E8DBCF3}"/>
    <dgm:cxn modelId="{FD05A01C-1AFB-407B-A401-7A6632B691F9}" type="presOf" srcId="{81DCE0B6-D42D-4E29-BDD7-D1AEFA9BF48E}" destId="{F5B98AED-33CA-4D9D-B3E5-853963361E24}" srcOrd="0" destOrd="0" presId="urn:microsoft.com/office/officeart/2005/8/layout/arrow4"/>
    <dgm:cxn modelId="{7BDF2C27-C3B6-43C8-89A1-0AE5B2285F8B}" type="presOf" srcId="{17183D04-6EA5-475C-9305-3652AF3E95DF}" destId="{D4E1DB69-DB86-408C-B3DF-C31293900DF1}" srcOrd="0" destOrd="0" presId="urn:microsoft.com/office/officeart/2005/8/layout/arrow4"/>
    <dgm:cxn modelId="{FBD38AEE-F9DF-4405-A674-45E68A64D32F}" type="presOf" srcId="{8A87A481-5681-4CAA-A16B-8CC50D8C5E9C}" destId="{12D8D0E5-CA03-4BF3-B39E-BD3E116C565A}" srcOrd="0" destOrd="0" presId="urn:microsoft.com/office/officeart/2005/8/layout/arrow4"/>
    <dgm:cxn modelId="{A6DA6697-F437-407C-A4F0-FE5C10D88D1A}" srcId="{81DCE0B6-D42D-4E29-BDD7-D1AEFA9BF48E}" destId="{8A87A481-5681-4CAA-A16B-8CC50D8C5E9C}" srcOrd="0" destOrd="0" parTransId="{30C899E5-C2BF-4723-8E4B-6F9AABCA9D92}" sibTransId="{B2D2F2DF-24A6-46DC-822A-D108C5B5144E}"/>
    <dgm:cxn modelId="{7831E1DB-DBC5-4981-9112-250C04477606}" type="presParOf" srcId="{F5B98AED-33CA-4D9D-B3E5-853963361E24}" destId="{2829D064-BB92-45F4-9DF5-CE5CEA7ED423}" srcOrd="0" destOrd="0" presId="urn:microsoft.com/office/officeart/2005/8/layout/arrow4"/>
    <dgm:cxn modelId="{194C72DF-E3B0-45CB-A805-C185E8A22B34}" type="presParOf" srcId="{F5B98AED-33CA-4D9D-B3E5-853963361E24}" destId="{12D8D0E5-CA03-4BF3-B39E-BD3E116C565A}" srcOrd="1" destOrd="0" presId="urn:microsoft.com/office/officeart/2005/8/layout/arrow4"/>
    <dgm:cxn modelId="{8E4EB296-2DC6-4FBE-B7ED-13EE7528553D}" type="presParOf" srcId="{F5B98AED-33CA-4D9D-B3E5-853963361E24}" destId="{4B9CC839-13D8-4437-8A24-FCF6E724D325}" srcOrd="2" destOrd="0" presId="urn:microsoft.com/office/officeart/2005/8/layout/arrow4"/>
    <dgm:cxn modelId="{F0BC9C97-92A0-471B-8812-0F1805966AA7}" type="presParOf" srcId="{F5B98AED-33CA-4D9D-B3E5-853963361E24}" destId="{D4E1DB69-DB86-408C-B3DF-C31293900DF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CD25175-C06C-4E0A-A518-596B29106261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7B52152B-07F1-474D-A2F0-24202CFD1604}">
      <dgm:prSet custT="1"/>
      <dgm:spPr/>
      <dgm:t>
        <a:bodyPr/>
        <a:lstStyle/>
        <a:p>
          <a:pPr rtl="0"/>
          <a:r>
            <a:rPr lang="es-MX" sz="1800" b="0" smtClean="0">
              <a:latin typeface="Calibri" panose="020F0502020204030204" pitchFamily="34" charset="0"/>
              <a:cs typeface="Calibri" panose="020F0502020204030204" pitchFamily="34" charset="0"/>
            </a:rPr>
            <a:t>Señalar en la respuesta el lugar, día y hora en que se podrá llevar a cabo la consulta de la documentación solicitada. </a:t>
          </a:r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C1044D-DA73-472E-B112-6E14CFD0AE3F}" type="parTrans" cxnId="{893994F7-87B8-488D-A6BD-B1E50F116490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346FF8-786D-4326-9DB9-520126559761}" type="sibTrans" cxnId="{893994F7-87B8-488D-A6BD-B1E50F116490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CC537C-AEE0-4B5A-801C-AF1D734CA089}">
      <dgm:prSet custT="1"/>
      <dgm:spPr/>
      <dgm:t>
        <a:bodyPr/>
        <a:lstStyle/>
        <a:p>
          <a:pPr rtl="0"/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Señalar los ajustes razonables o la procedencia de acceso en la lengua indígena requerida; la ubicación del lugar de la consulta, así como el nombre, cargo y datos de contacto del personal que le permitirá el acceso.</a:t>
          </a:r>
          <a:endParaRPr lang="es-MX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5E2832-11A4-4FEE-96DD-B5B7D8CFAB99}" type="parTrans" cxnId="{3FDBDB36-9425-4487-A73A-627F196E957D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017666-818A-4566-B6D9-999360ABF083}" type="sibTrans" cxnId="{3FDBDB36-9425-4487-A73A-627F196E957D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01FDA-6C76-46D2-88D9-D7A1DA0279DD}">
      <dgm:prSet custT="1"/>
      <dgm:spPr/>
      <dgm:t>
        <a:bodyPr/>
        <a:lstStyle/>
        <a:p>
          <a:pPr rtl="0"/>
          <a:r>
            <a:rPr lang="es-MX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Adoptar las medidas técnicas, físicas, administrativas y demás que resulten necesarias para garantizar la integridad de la información a consultar (instalaciones y mobiliario adecuado, equipo y personal de vigilancia, registro e identificación del personal autorizado, registro e identificación de los particulares autorizados para llevar a cabo la consulta directa).</a:t>
          </a:r>
          <a:endParaRPr lang="es-MX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C98AD3-78E3-453A-8A10-665902BA898E}" type="parTrans" cxnId="{E78975E5-B566-4224-930F-EE1BDEC116FB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DD44E6-A65B-4892-9CB9-B6F4C8473702}" type="sibTrans" cxnId="{E78975E5-B566-4224-930F-EE1BDEC116FB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86C742-56AD-4B4A-B33D-91E31A6FD532}">
      <dgm:prSet custT="1"/>
      <dgm:spPr/>
      <dgm:t>
        <a:bodyPr/>
        <a:lstStyle/>
        <a:p>
          <a:pPr rtl="0"/>
          <a:r>
            <a:rPr lang="es-MX" sz="1800" b="0" smtClean="0">
              <a:latin typeface="Calibri" panose="020F0502020204030204" pitchFamily="34" charset="0"/>
              <a:cs typeface="Calibri" panose="020F0502020204030204" pitchFamily="34" charset="0"/>
            </a:rPr>
            <a:t>Informar las reglas a que se sujetará la consulta para garantizar la integridad de los documentos.</a:t>
          </a:r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D044F2-3CF5-47FE-ADE1-6910A6638626}" type="parTrans" cxnId="{80F1186A-A51D-42BB-ABDE-FE4277F653CE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CE86A0-4B91-4603-B12B-3D608D8D0FDE}" type="sibTrans" cxnId="{80F1186A-A51D-42BB-ABDE-FE4277F653CE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05BF13-235F-4314-B3F0-031D71DCAC14}">
      <dgm:prSet custT="1"/>
      <dgm:spPr/>
      <dgm:t>
        <a:bodyPr/>
        <a:lstStyle/>
        <a:p>
          <a:pPr rtl="0"/>
          <a:r>
            <a:rPr lang="es-MX" sz="1800" b="0" smtClean="0">
              <a:latin typeface="Calibri" panose="020F0502020204030204" pitchFamily="34" charset="0"/>
              <a:cs typeface="Calibri" panose="020F0502020204030204" pitchFamily="34" charset="0"/>
            </a:rPr>
            <a:t>Notificar la resolución debidamente fundada y motivada del Comité de Transparencia, en la que se clasificaron las partes o secciones que no podrán dejarse a la vista del solicitante. </a:t>
          </a:r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595362-29D7-4049-A969-0E08F1DD02C0}" type="parTrans" cxnId="{32A76C2B-566C-4736-BA0B-9BE5E4823611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AD5066-2F06-4AB2-87B7-94FC7307B589}" type="sibTrans" cxnId="{32A76C2B-566C-4736-BA0B-9BE5E4823611}">
      <dgm:prSet/>
      <dgm:spPr/>
      <dgm:t>
        <a:bodyPr/>
        <a:lstStyle/>
        <a:p>
          <a:endParaRPr lang="es-MX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93C882-5B3A-4794-AE20-3A4512DF28DB}" type="pres">
      <dgm:prSet presAssocID="{DCD25175-C06C-4E0A-A518-596B291062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3B206E-8392-4BBD-AADB-43CB3DBAC04C}" type="pres">
      <dgm:prSet presAssocID="{CC05BF13-235F-4314-B3F0-031D71DCAC14}" presName="boxAndChildren" presStyleCnt="0"/>
      <dgm:spPr/>
      <dgm:t>
        <a:bodyPr/>
        <a:lstStyle/>
        <a:p>
          <a:endParaRPr lang="es-MX"/>
        </a:p>
      </dgm:t>
    </dgm:pt>
    <dgm:pt modelId="{1713604B-F4FF-455A-B06E-7E4D120F0934}" type="pres">
      <dgm:prSet presAssocID="{CC05BF13-235F-4314-B3F0-031D71DCAC14}" presName="parentTextBox" presStyleLbl="node1" presStyleIdx="0" presStyleCnt="5"/>
      <dgm:spPr/>
      <dgm:t>
        <a:bodyPr/>
        <a:lstStyle/>
        <a:p>
          <a:endParaRPr lang="es-ES"/>
        </a:p>
      </dgm:t>
    </dgm:pt>
    <dgm:pt modelId="{CCAEB5E8-F645-4CD6-A057-63855D7BBC6D}" type="pres">
      <dgm:prSet presAssocID="{F3CE86A0-4B91-4603-B12B-3D608D8D0FDE}" presName="sp" presStyleCnt="0"/>
      <dgm:spPr/>
      <dgm:t>
        <a:bodyPr/>
        <a:lstStyle/>
        <a:p>
          <a:endParaRPr lang="es-MX"/>
        </a:p>
      </dgm:t>
    </dgm:pt>
    <dgm:pt modelId="{FD015BF5-E068-4FCB-9B8B-B0D3FDFB5C9C}" type="pres">
      <dgm:prSet presAssocID="{E686C742-56AD-4B4A-B33D-91E31A6FD532}" presName="arrowAndChildren" presStyleCnt="0"/>
      <dgm:spPr/>
      <dgm:t>
        <a:bodyPr/>
        <a:lstStyle/>
        <a:p>
          <a:endParaRPr lang="es-MX"/>
        </a:p>
      </dgm:t>
    </dgm:pt>
    <dgm:pt modelId="{F24EE594-F539-40C1-A4D5-7F0FF63EF6FC}" type="pres">
      <dgm:prSet presAssocID="{E686C742-56AD-4B4A-B33D-91E31A6FD532}" presName="parentTextArrow" presStyleLbl="node1" presStyleIdx="1" presStyleCnt="5" custScaleY="67138"/>
      <dgm:spPr/>
      <dgm:t>
        <a:bodyPr/>
        <a:lstStyle/>
        <a:p>
          <a:endParaRPr lang="es-ES"/>
        </a:p>
      </dgm:t>
    </dgm:pt>
    <dgm:pt modelId="{5ED27E20-0153-4099-9AB8-9A0AFE2DD083}" type="pres">
      <dgm:prSet presAssocID="{70DD44E6-A65B-4892-9CB9-B6F4C8473702}" presName="sp" presStyleCnt="0"/>
      <dgm:spPr/>
      <dgm:t>
        <a:bodyPr/>
        <a:lstStyle/>
        <a:p>
          <a:endParaRPr lang="es-MX"/>
        </a:p>
      </dgm:t>
    </dgm:pt>
    <dgm:pt modelId="{7E34767E-39FD-4CBC-A697-6C6FF78CC73A}" type="pres">
      <dgm:prSet presAssocID="{EB901FDA-6C76-46D2-88D9-D7A1DA0279DD}" presName="arrowAndChildren" presStyleCnt="0"/>
      <dgm:spPr/>
      <dgm:t>
        <a:bodyPr/>
        <a:lstStyle/>
        <a:p>
          <a:endParaRPr lang="es-MX"/>
        </a:p>
      </dgm:t>
    </dgm:pt>
    <dgm:pt modelId="{1B1F12CB-52AD-4FCD-8376-7CC92C842EC4}" type="pres">
      <dgm:prSet presAssocID="{EB901FDA-6C76-46D2-88D9-D7A1DA0279DD}" presName="parentTextArrow" presStyleLbl="node1" presStyleIdx="2" presStyleCnt="5" custScaleY="176495"/>
      <dgm:spPr/>
      <dgm:t>
        <a:bodyPr/>
        <a:lstStyle/>
        <a:p>
          <a:endParaRPr lang="es-MX"/>
        </a:p>
      </dgm:t>
    </dgm:pt>
    <dgm:pt modelId="{FFC8A145-8CCA-4359-82DC-D89780F2A2FF}" type="pres">
      <dgm:prSet presAssocID="{C8017666-818A-4566-B6D9-999360ABF083}" presName="sp" presStyleCnt="0"/>
      <dgm:spPr/>
      <dgm:t>
        <a:bodyPr/>
        <a:lstStyle/>
        <a:p>
          <a:endParaRPr lang="es-MX"/>
        </a:p>
      </dgm:t>
    </dgm:pt>
    <dgm:pt modelId="{98EC9185-317B-40B7-AE13-AE4B33763450}" type="pres">
      <dgm:prSet presAssocID="{06CC537C-AEE0-4B5A-801C-AF1D734CA089}" presName="arrowAndChildren" presStyleCnt="0"/>
      <dgm:spPr/>
      <dgm:t>
        <a:bodyPr/>
        <a:lstStyle/>
        <a:p>
          <a:endParaRPr lang="es-MX"/>
        </a:p>
      </dgm:t>
    </dgm:pt>
    <dgm:pt modelId="{BF51342A-6A66-4B97-BB1F-82BC8D9E9E18}" type="pres">
      <dgm:prSet presAssocID="{06CC537C-AEE0-4B5A-801C-AF1D734CA089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68D59782-2E07-4B38-A7C9-1433D7CE2B67}" type="pres">
      <dgm:prSet presAssocID="{49346FF8-786D-4326-9DB9-520126559761}" presName="sp" presStyleCnt="0"/>
      <dgm:spPr/>
      <dgm:t>
        <a:bodyPr/>
        <a:lstStyle/>
        <a:p>
          <a:endParaRPr lang="es-MX"/>
        </a:p>
      </dgm:t>
    </dgm:pt>
    <dgm:pt modelId="{255F1F7D-4C82-4466-A7DB-2673D727F7FF}" type="pres">
      <dgm:prSet presAssocID="{7B52152B-07F1-474D-A2F0-24202CFD1604}" presName="arrowAndChildren" presStyleCnt="0"/>
      <dgm:spPr/>
      <dgm:t>
        <a:bodyPr/>
        <a:lstStyle/>
        <a:p>
          <a:endParaRPr lang="es-MX"/>
        </a:p>
      </dgm:t>
    </dgm:pt>
    <dgm:pt modelId="{62DA1FA0-7827-4E1F-9F89-035B6676FBE2}" type="pres">
      <dgm:prSet presAssocID="{7B52152B-07F1-474D-A2F0-24202CFD1604}" presName="parentTextArrow" presStyleLbl="node1" presStyleIdx="4" presStyleCnt="5" custLinFactNeighborY="-1159"/>
      <dgm:spPr/>
      <dgm:t>
        <a:bodyPr/>
        <a:lstStyle/>
        <a:p>
          <a:endParaRPr lang="es-ES"/>
        </a:p>
      </dgm:t>
    </dgm:pt>
  </dgm:ptLst>
  <dgm:cxnLst>
    <dgm:cxn modelId="{66B775C0-0AD0-478E-B987-515A05DD79F0}" type="presOf" srcId="{EB901FDA-6C76-46D2-88D9-D7A1DA0279DD}" destId="{1B1F12CB-52AD-4FCD-8376-7CC92C842EC4}" srcOrd="0" destOrd="0" presId="urn:microsoft.com/office/officeart/2005/8/layout/process4"/>
    <dgm:cxn modelId="{A9271074-BFF3-4F1B-8B3E-21691BE8AE9E}" type="presOf" srcId="{E686C742-56AD-4B4A-B33D-91E31A6FD532}" destId="{F24EE594-F539-40C1-A4D5-7F0FF63EF6FC}" srcOrd="0" destOrd="0" presId="urn:microsoft.com/office/officeart/2005/8/layout/process4"/>
    <dgm:cxn modelId="{32A76C2B-566C-4736-BA0B-9BE5E4823611}" srcId="{DCD25175-C06C-4E0A-A518-596B29106261}" destId="{CC05BF13-235F-4314-B3F0-031D71DCAC14}" srcOrd="4" destOrd="0" parTransId="{29595362-29D7-4049-A969-0E08F1DD02C0}" sibTransId="{CFAD5066-2F06-4AB2-87B7-94FC7307B589}"/>
    <dgm:cxn modelId="{82F59D03-99C2-42AA-9CA0-AA9385C466BA}" type="presOf" srcId="{CC05BF13-235F-4314-B3F0-031D71DCAC14}" destId="{1713604B-F4FF-455A-B06E-7E4D120F0934}" srcOrd="0" destOrd="0" presId="urn:microsoft.com/office/officeart/2005/8/layout/process4"/>
    <dgm:cxn modelId="{0942CDF1-9A8F-4848-BF99-40B058283E0B}" type="presOf" srcId="{06CC537C-AEE0-4B5A-801C-AF1D734CA089}" destId="{BF51342A-6A66-4B97-BB1F-82BC8D9E9E18}" srcOrd="0" destOrd="0" presId="urn:microsoft.com/office/officeart/2005/8/layout/process4"/>
    <dgm:cxn modelId="{4E84C9B3-F093-4141-8904-13CE3BC52CAE}" type="presOf" srcId="{DCD25175-C06C-4E0A-A518-596B29106261}" destId="{8493C882-5B3A-4794-AE20-3A4512DF28DB}" srcOrd="0" destOrd="0" presId="urn:microsoft.com/office/officeart/2005/8/layout/process4"/>
    <dgm:cxn modelId="{E78975E5-B566-4224-930F-EE1BDEC116FB}" srcId="{DCD25175-C06C-4E0A-A518-596B29106261}" destId="{EB901FDA-6C76-46D2-88D9-D7A1DA0279DD}" srcOrd="2" destOrd="0" parTransId="{48C98AD3-78E3-453A-8A10-665902BA898E}" sibTransId="{70DD44E6-A65B-4892-9CB9-B6F4C8473702}"/>
    <dgm:cxn modelId="{893994F7-87B8-488D-A6BD-B1E50F116490}" srcId="{DCD25175-C06C-4E0A-A518-596B29106261}" destId="{7B52152B-07F1-474D-A2F0-24202CFD1604}" srcOrd="0" destOrd="0" parTransId="{31C1044D-DA73-472E-B112-6E14CFD0AE3F}" sibTransId="{49346FF8-786D-4326-9DB9-520126559761}"/>
    <dgm:cxn modelId="{3FDBDB36-9425-4487-A73A-627F196E957D}" srcId="{DCD25175-C06C-4E0A-A518-596B29106261}" destId="{06CC537C-AEE0-4B5A-801C-AF1D734CA089}" srcOrd="1" destOrd="0" parTransId="{DA5E2832-11A4-4FEE-96DD-B5B7D8CFAB99}" sibTransId="{C8017666-818A-4566-B6D9-999360ABF083}"/>
    <dgm:cxn modelId="{B9FAE7A4-6698-4B47-8DD8-04DF739D90CD}" type="presOf" srcId="{7B52152B-07F1-474D-A2F0-24202CFD1604}" destId="{62DA1FA0-7827-4E1F-9F89-035B6676FBE2}" srcOrd="0" destOrd="0" presId="urn:microsoft.com/office/officeart/2005/8/layout/process4"/>
    <dgm:cxn modelId="{80F1186A-A51D-42BB-ABDE-FE4277F653CE}" srcId="{DCD25175-C06C-4E0A-A518-596B29106261}" destId="{E686C742-56AD-4B4A-B33D-91E31A6FD532}" srcOrd="3" destOrd="0" parTransId="{4CD044F2-3CF5-47FE-ADE1-6910A6638626}" sibTransId="{F3CE86A0-4B91-4603-B12B-3D608D8D0FDE}"/>
    <dgm:cxn modelId="{3064D2FF-FB4E-481C-8CBF-76849D3F91EE}" type="presParOf" srcId="{8493C882-5B3A-4794-AE20-3A4512DF28DB}" destId="{D83B206E-8392-4BBD-AADB-43CB3DBAC04C}" srcOrd="0" destOrd="0" presId="urn:microsoft.com/office/officeart/2005/8/layout/process4"/>
    <dgm:cxn modelId="{F4072BA7-C11C-47BF-9309-C69E0F3DA16A}" type="presParOf" srcId="{D83B206E-8392-4BBD-AADB-43CB3DBAC04C}" destId="{1713604B-F4FF-455A-B06E-7E4D120F0934}" srcOrd="0" destOrd="0" presId="urn:microsoft.com/office/officeart/2005/8/layout/process4"/>
    <dgm:cxn modelId="{5955876B-83D0-4F00-AD89-1ABA3DFFC87A}" type="presParOf" srcId="{8493C882-5B3A-4794-AE20-3A4512DF28DB}" destId="{CCAEB5E8-F645-4CD6-A057-63855D7BBC6D}" srcOrd="1" destOrd="0" presId="urn:microsoft.com/office/officeart/2005/8/layout/process4"/>
    <dgm:cxn modelId="{B94E7A34-8AB9-45D7-9FE6-F7F4D8BC0CF1}" type="presParOf" srcId="{8493C882-5B3A-4794-AE20-3A4512DF28DB}" destId="{FD015BF5-E068-4FCB-9B8B-B0D3FDFB5C9C}" srcOrd="2" destOrd="0" presId="urn:microsoft.com/office/officeart/2005/8/layout/process4"/>
    <dgm:cxn modelId="{DD155CCC-20B7-4662-AF1E-99BD52FF27CA}" type="presParOf" srcId="{FD015BF5-E068-4FCB-9B8B-B0D3FDFB5C9C}" destId="{F24EE594-F539-40C1-A4D5-7F0FF63EF6FC}" srcOrd="0" destOrd="0" presId="urn:microsoft.com/office/officeart/2005/8/layout/process4"/>
    <dgm:cxn modelId="{601BB194-D0AD-45F7-936C-0F2F8EAC7FBE}" type="presParOf" srcId="{8493C882-5B3A-4794-AE20-3A4512DF28DB}" destId="{5ED27E20-0153-4099-9AB8-9A0AFE2DD083}" srcOrd="3" destOrd="0" presId="urn:microsoft.com/office/officeart/2005/8/layout/process4"/>
    <dgm:cxn modelId="{0104E6D0-A3D1-4F43-8E15-A943DC5A8A0D}" type="presParOf" srcId="{8493C882-5B3A-4794-AE20-3A4512DF28DB}" destId="{7E34767E-39FD-4CBC-A697-6C6FF78CC73A}" srcOrd="4" destOrd="0" presId="urn:microsoft.com/office/officeart/2005/8/layout/process4"/>
    <dgm:cxn modelId="{5747DB1C-8585-466C-97E2-CCC70D2F777E}" type="presParOf" srcId="{7E34767E-39FD-4CBC-A697-6C6FF78CC73A}" destId="{1B1F12CB-52AD-4FCD-8376-7CC92C842EC4}" srcOrd="0" destOrd="0" presId="urn:microsoft.com/office/officeart/2005/8/layout/process4"/>
    <dgm:cxn modelId="{DE3BFB14-C4C9-4A72-8713-F632C4E10975}" type="presParOf" srcId="{8493C882-5B3A-4794-AE20-3A4512DF28DB}" destId="{FFC8A145-8CCA-4359-82DC-D89780F2A2FF}" srcOrd="5" destOrd="0" presId="urn:microsoft.com/office/officeart/2005/8/layout/process4"/>
    <dgm:cxn modelId="{4B536428-5477-41B2-80B8-B7A3B6C9C69D}" type="presParOf" srcId="{8493C882-5B3A-4794-AE20-3A4512DF28DB}" destId="{98EC9185-317B-40B7-AE13-AE4B33763450}" srcOrd="6" destOrd="0" presId="urn:microsoft.com/office/officeart/2005/8/layout/process4"/>
    <dgm:cxn modelId="{01E70A42-3297-41ED-9C16-8B19A0B8589E}" type="presParOf" srcId="{98EC9185-317B-40B7-AE13-AE4B33763450}" destId="{BF51342A-6A66-4B97-BB1F-82BC8D9E9E18}" srcOrd="0" destOrd="0" presId="urn:microsoft.com/office/officeart/2005/8/layout/process4"/>
    <dgm:cxn modelId="{39939AD4-D4B4-49C7-A73A-A5C6A0F54CE9}" type="presParOf" srcId="{8493C882-5B3A-4794-AE20-3A4512DF28DB}" destId="{68D59782-2E07-4B38-A7C9-1433D7CE2B67}" srcOrd="7" destOrd="0" presId="urn:microsoft.com/office/officeart/2005/8/layout/process4"/>
    <dgm:cxn modelId="{1A041C5D-2894-4453-AD0F-16A8BF009C01}" type="presParOf" srcId="{8493C882-5B3A-4794-AE20-3A4512DF28DB}" destId="{255F1F7D-4C82-4466-A7DB-2673D727F7FF}" srcOrd="8" destOrd="0" presId="urn:microsoft.com/office/officeart/2005/8/layout/process4"/>
    <dgm:cxn modelId="{012E923A-7D24-4124-88FF-5692A1384572}" type="presParOf" srcId="{255F1F7D-4C82-4466-A7DB-2673D727F7FF}" destId="{62DA1FA0-7827-4E1F-9F89-035B6676FB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E85DFEF-C015-4B16-9063-090EAB5C6D20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3BB497A-2AC4-490A-816A-BE764C3CAB9C}">
      <dgm:prSet custT="1"/>
      <dgm:spPr/>
      <dgm:t>
        <a:bodyPr/>
        <a:lstStyle/>
        <a:p>
          <a:pPr rtl="0"/>
          <a:r>
            <a:rPr lang="es-MX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Proteger y resguardar la información clasificada como reservada o confidencial. (Artículo 24)</a:t>
          </a:r>
          <a:endParaRPr lang="es-MX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AB54AB-9692-4032-ABBD-CCB6D4B7D371}" type="parTrans" cxnId="{2CB05CA4-3C39-487D-A273-C83ADCB945F6}">
      <dgm:prSet/>
      <dgm:spPr/>
      <dgm:t>
        <a:bodyPr/>
        <a:lstStyle/>
        <a:p>
          <a:endParaRPr lang="es-MX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4FA41C-D7E4-4479-8780-8957C9B3C3ED}" type="sibTrans" cxnId="{2CB05CA4-3C39-487D-A273-C83ADCB945F6}">
      <dgm:prSet/>
      <dgm:spPr/>
      <dgm:t>
        <a:bodyPr/>
        <a:lstStyle/>
        <a:p>
          <a:endParaRPr lang="es-MX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B6E936-50C9-453F-A226-9F2BFC5886A2}">
      <dgm:prSet custT="1"/>
      <dgm:spPr/>
      <dgm:t>
        <a:bodyPr/>
        <a:lstStyle/>
        <a:p>
          <a:pPr rtl="0"/>
          <a:r>
            <a:rPr lang="es-MX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Elaborar y actualizar semestralmente un índice de información clasificada como reservada, indicando el Área que generó la información, las características de la información, si se trata de una reserva completa o parcial, la fecha en que inicia y finaliza la reserva, su justificación, el plazo de reserva y, en su caso, las partes que se reservan y si se encuentra en prórroga.</a:t>
          </a:r>
          <a:endParaRPr lang="es-MX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54F2A7-53F2-4DA4-945A-8E09732F60A4}" type="parTrans" cxnId="{658A6AAF-FC91-4BEC-BBA5-BD77EA0CD4AA}">
      <dgm:prSet/>
      <dgm:spPr/>
      <dgm:t>
        <a:bodyPr/>
        <a:lstStyle/>
        <a:p>
          <a:endParaRPr lang="es-MX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255F9-560A-4831-AB6B-B8FD4FC41E47}" type="sibTrans" cxnId="{658A6AAF-FC91-4BEC-BBA5-BD77EA0CD4AA}">
      <dgm:prSet/>
      <dgm:spPr/>
      <dgm:t>
        <a:bodyPr/>
        <a:lstStyle/>
        <a:p>
          <a:endParaRPr lang="es-MX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A4FCC3-145B-4714-A8D7-E510C04577FD}" type="pres">
      <dgm:prSet presAssocID="{9E85DFEF-C015-4B16-9063-090EAB5C6D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217F74F-B295-4A58-B905-324587E7E168}" type="pres">
      <dgm:prSet presAssocID="{73BB497A-2AC4-490A-816A-BE764C3CAB9C}" presName="root" presStyleCnt="0"/>
      <dgm:spPr/>
    </dgm:pt>
    <dgm:pt modelId="{BC42BC60-1624-40FB-AF5D-1CF9B9EE86C6}" type="pres">
      <dgm:prSet presAssocID="{73BB497A-2AC4-490A-816A-BE764C3CAB9C}" presName="rootComposite" presStyleCnt="0"/>
      <dgm:spPr/>
    </dgm:pt>
    <dgm:pt modelId="{3A0C5B69-51E1-47B0-96A9-48F359362B10}" type="pres">
      <dgm:prSet presAssocID="{73BB497A-2AC4-490A-816A-BE764C3CAB9C}" presName="rootText" presStyleLbl="node1" presStyleIdx="0" presStyleCnt="2"/>
      <dgm:spPr/>
      <dgm:t>
        <a:bodyPr/>
        <a:lstStyle/>
        <a:p>
          <a:endParaRPr lang="es-MX"/>
        </a:p>
      </dgm:t>
    </dgm:pt>
    <dgm:pt modelId="{2A3BC122-1621-42E0-BA01-CBC210700963}" type="pres">
      <dgm:prSet presAssocID="{73BB497A-2AC4-490A-816A-BE764C3CAB9C}" presName="rootConnector" presStyleLbl="node1" presStyleIdx="0" presStyleCnt="2"/>
      <dgm:spPr/>
      <dgm:t>
        <a:bodyPr/>
        <a:lstStyle/>
        <a:p>
          <a:endParaRPr lang="es-MX"/>
        </a:p>
      </dgm:t>
    </dgm:pt>
    <dgm:pt modelId="{E57FE01C-8A40-40B9-AE2D-0D0EA71EC454}" type="pres">
      <dgm:prSet presAssocID="{73BB497A-2AC4-490A-816A-BE764C3CAB9C}" presName="childShape" presStyleCnt="0"/>
      <dgm:spPr/>
    </dgm:pt>
    <dgm:pt modelId="{18B795BB-3FA3-41CA-BA23-46FA629A2640}" type="pres">
      <dgm:prSet presAssocID="{D6B6E936-50C9-453F-A226-9F2BFC5886A2}" presName="root" presStyleCnt="0"/>
      <dgm:spPr/>
    </dgm:pt>
    <dgm:pt modelId="{25A8FEAA-E793-4065-B73F-0446CB27CD62}" type="pres">
      <dgm:prSet presAssocID="{D6B6E936-50C9-453F-A226-9F2BFC5886A2}" presName="rootComposite" presStyleCnt="0"/>
      <dgm:spPr/>
    </dgm:pt>
    <dgm:pt modelId="{1C60E891-E7E1-4AF9-9345-6FAD31F2FEC6}" type="pres">
      <dgm:prSet presAssocID="{D6B6E936-50C9-453F-A226-9F2BFC5886A2}" presName="rootText" presStyleLbl="node1" presStyleIdx="1" presStyleCnt="2" custScaleX="119005" custScaleY="151770"/>
      <dgm:spPr/>
      <dgm:t>
        <a:bodyPr/>
        <a:lstStyle/>
        <a:p>
          <a:endParaRPr lang="es-MX"/>
        </a:p>
      </dgm:t>
    </dgm:pt>
    <dgm:pt modelId="{C38A339D-9490-4B31-A53B-A4591569DFF8}" type="pres">
      <dgm:prSet presAssocID="{D6B6E936-50C9-453F-A226-9F2BFC5886A2}" presName="rootConnector" presStyleLbl="node1" presStyleIdx="1" presStyleCnt="2"/>
      <dgm:spPr/>
      <dgm:t>
        <a:bodyPr/>
        <a:lstStyle/>
        <a:p>
          <a:endParaRPr lang="es-MX"/>
        </a:p>
      </dgm:t>
    </dgm:pt>
    <dgm:pt modelId="{3CEC01DC-DDD9-465A-ADFE-EF0BA647A239}" type="pres">
      <dgm:prSet presAssocID="{D6B6E936-50C9-453F-A226-9F2BFC5886A2}" presName="childShape" presStyleCnt="0"/>
      <dgm:spPr/>
    </dgm:pt>
  </dgm:ptLst>
  <dgm:cxnLst>
    <dgm:cxn modelId="{658A6AAF-FC91-4BEC-BBA5-BD77EA0CD4AA}" srcId="{9E85DFEF-C015-4B16-9063-090EAB5C6D20}" destId="{D6B6E936-50C9-453F-A226-9F2BFC5886A2}" srcOrd="1" destOrd="0" parTransId="{C854F2A7-53F2-4DA4-945A-8E09732F60A4}" sibTransId="{054255F9-560A-4831-AB6B-B8FD4FC41E47}"/>
    <dgm:cxn modelId="{D5AC3690-147A-4837-8C61-E45808DEADBB}" type="presOf" srcId="{9E85DFEF-C015-4B16-9063-090EAB5C6D20}" destId="{E4A4FCC3-145B-4714-A8D7-E510C04577FD}" srcOrd="0" destOrd="0" presId="urn:microsoft.com/office/officeart/2005/8/layout/hierarchy3"/>
    <dgm:cxn modelId="{3127D34B-6759-4FBA-BFA7-6B23DCE559B4}" type="presOf" srcId="{73BB497A-2AC4-490A-816A-BE764C3CAB9C}" destId="{2A3BC122-1621-42E0-BA01-CBC210700963}" srcOrd="1" destOrd="0" presId="urn:microsoft.com/office/officeart/2005/8/layout/hierarchy3"/>
    <dgm:cxn modelId="{364DD567-26A7-475D-8A0E-4E7782EE8744}" type="presOf" srcId="{73BB497A-2AC4-490A-816A-BE764C3CAB9C}" destId="{3A0C5B69-51E1-47B0-96A9-48F359362B10}" srcOrd="0" destOrd="0" presId="urn:microsoft.com/office/officeart/2005/8/layout/hierarchy3"/>
    <dgm:cxn modelId="{7CAA3E79-E4EF-42A6-B91E-1E2E0D894C4F}" type="presOf" srcId="{D6B6E936-50C9-453F-A226-9F2BFC5886A2}" destId="{C38A339D-9490-4B31-A53B-A4591569DFF8}" srcOrd="1" destOrd="0" presId="urn:microsoft.com/office/officeart/2005/8/layout/hierarchy3"/>
    <dgm:cxn modelId="{2CB05CA4-3C39-487D-A273-C83ADCB945F6}" srcId="{9E85DFEF-C015-4B16-9063-090EAB5C6D20}" destId="{73BB497A-2AC4-490A-816A-BE764C3CAB9C}" srcOrd="0" destOrd="0" parTransId="{2FAB54AB-9692-4032-ABBD-CCB6D4B7D371}" sibTransId="{3A4FA41C-D7E4-4479-8780-8957C9B3C3ED}"/>
    <dgm:cxn modelId="{EFD33BEB-6CF1-4564-A612-1A6F79CB76E5}" type="presOf" srcId="{D6B6E936-50C9-453F-A226-9F2BFC5886A2}" destId="{1C60E891-E7E1-4AF9-9345-6FAD31F2FEC6}" srcOrd="0" destOrd="0" presId="urn:microsoft.com/office/officeart/2005/8/layout/hierarchy3"/>
    <dgm:cxn modelId="{052BC9AC-5FBF-4783-A545-BC0DAA664908}" type="presParOf" srcId="{E4A4FCC3-145B-4714-A8D7-E510C04577FD}" destId="{5217F74F-B295-4A58-B905-324587E7E168}" srcOrd="0" destOrd="0" presId="urn:microsoft.com/office/officeart/2005/8/layout/hierarchy3"/>
    <dgm:cxn modelId="{5EA0B3C7-B7D1-4C2B-87FB-A040C0F1D19C}" type="presParOf" srcId="{5217F74F-B295-4A58-B905-324587E7E168}" destId="{BC42BC60-1624-40FB-AF5D-1CF9B9EE86C6}" srcOrd="0" destOrd="0" presId="urn:microsoft.com/office/officeart/2005/8/layout/hierarchy3"/>
    <dgm:cxn modelId="{85B31EA3-EB61-4191-8709-5854C08ACA3D}" type="presParOf" srcId="{BC42BC60-1624-40FB-AF5D-1CF9B9EE86C6}" destId="{3A0C5B69-51E1-47B0-96A9-48F359362B10}" srcOrd="0" destOrd="0" presId="urn:microsoft.com/office/officeart/2005/8/layout/hierarchy3"/>
    <dgm:cxn modelId="{87DEF53E-9E03-4E91-8453-E9F73B64CEC4}" type="presParOf" srcId="{BC42BC60-1624-40FB-AF5D-1CF9B9EE86C6}" destId="{2A3BC122-1621-42E0-BA01-CBC210700963}" srcOrd="1" destOrd="0" presId="urn:microsoft.com/office/officeart/2005/8/layout/hierarchy3"/>
    <dgm:cxn modelId="{B6CA5CAF-42FF-47AB-BE8B-0F8D63B4581C}" type="presParOf" srcId="{5217F74F-B295-4A58-B905-324587E7E168}" destId="{E57FE01C-8A40-40B9-AE2D-0D0EA71EC454}" srcOrd="1" destOrd="0" presId="urn:microsoft.com/office/officeart/2005/8/layout/hierarchy3"/>
    <dgm:cxn modelId="{56778592-6F2F-41ED-AAFA-302C957604C7}" type="presParOf" srcId="{E4A4FCC3-145B-4714-A8D7-E510C04577FD}" destId="{18B795BB-3FA3-41CA-BA23-46FA629A2640}" srcOrd="1" destOrd="0" presId="urn:microsoft.com/office/officeart/2005/8/layout/hierarchy3"/>
    <dgm:cxn modelId="{2948C10B-40CB-489D-8BDE-AC8BB0E6A557}" type="presParOf" srcId="{18B795BB-3FA3-41CA-BA23-46FA629A2640}" destId="{25A8FEAA-E793-4065-B73F-0446CB27CD62}" srcOrd="0" destOrd="0" presId="urn:microsoft.com/office/officeart/2005/8/layout/hierarchy3"/>
    <dgm:cxn modelId="{D279FB0B-A73C-4F35-8AD3-F6633C3DB619}" type="presParOf" srcId="{25A8FEAA-E793-4065-B73F-0446CB27CD62}" destId="{1C60E891-E7E1-4AF9-9345-6FAD31F2FEC6}" srcOrd="0" destOrd="0" presId="urn:microsoft.com/office/officeart/2005/8/layout/hierarchy3"/>
    <dgm:cxn modelId="{DEC4B94C-2DBA-4CE0-84CC-929B549993FD}" type="presParOf" srcId="{25A8FEAA-E793-4065-B73F-0446CB27CD62}" destId="{C38A339D-9490-4B31-A53B-A4591569DFF8}" srcOrd="1" destOrd="0" presId="urn:microsoft.com/office/officeart/2005/8/layout/hierarchy3"/>
    <dgm:cxn modelId="{E154F4B1-69BC-4C63-9F22-6CB31A9C30DB}" type="presParOf" srcId="{18B795BB-3FA3-41CA-BA23-46FA629A2640}" destId="{3CEC01DC-DDD9-465A-ADFE-EF0BA647A23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DBCCAAC-ACDD-4DAD-8377-A713C4F49F4A}" type="doc">
      <dgm:prSet loTypeId="urn:microsoft.com/office/officeart/2005/8/layout/hProcess9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CD4A3B27-20D0-4E5E-B0C8-4AADB7937C32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Negar intencionalmente información que no se encuentre clasificada como reservada o confidencial.</a:t>
          </a:r>
        </a:p>
        <a:p>
          <a:endParaRPr lang="es-MX" sz="18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D0004D-11D5-4F44-9990-7986A1C4DD24}" type="parTrans" cxnId="{2FCB4A10-A851-428A-9FAE-326997FBB694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83E907-BB0B-4FF9-AE7B-BB70E4700BAB}" type="sibTrans" cxnId="{2FCB4A10-A851-428A-9FAE-326997FBB694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D88F51-A08F-403D-B4F6-D8800CC5AF38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Clasificar como reservada, con dolo o negligencia, la información sin que se cumplan las características señaladas en la Ley. La sanción procederá cuando exista una resolución previa del organismo garante, que haya quedado firme. 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D2F0A7-1479-4CC4-A506-13B9FB3A629A}" type="parTrans" cxnId="{EAC56CB2-47E6-4025-AA69-18D98A823D44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2DBA51-29B9-426D-80D5-48FBB83A749C}" type="sibTrans" cxnId="{EAC56CB2-47E6-4025-AA69-18D98A823D44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EC4A2-DF84-4114-A26A-A1BF2DF1AC2B}">
      <dgm:prSet custT="1"/>
      <dgm:spPr/>
      <dgm:t>
        <a:bodyPr/>
        <a:lstStyle/>
        <a:p>
          <a:pPr rtl="0"/>
          <a:r>
            <a:rPr lang="es-MX" sz="1800" dirty="0" smtClean="0">
              <a:latin typeface="Calibri" panose="020F0502020204030204" pitchFamily="34" charset="0"/>
              <a:cs typeface="Calibri" panose="020F0502020204030204" pitchFamily="34" charset="0"/>
            </a:rPr>
            <a:t>No desclasificar la información como reservada cuando los motivos que le dieron origen ya no existan, haya fenecido el plazo, o cuando el Instituto determine que existe una causa de interés público.</a:t>
          </a:r>
          <a:endParaRPr lang="es-MX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B7E9EF-2173-4A4A-A1AD-1D71A3293047}" type="parTrans" cxnId="{358EDF74-483B-4EDA-944E-A45F97F3C035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BE0F48-88D6-45BA-BAD0-98F12D793BD9}" type="sibTrans" cxnId="{358EDF74-483B-4EDA-944E-A45F97F3C035}">
      <dgm:prSet/>
      <dgm:spPr/>
      <dgm:t>
        <a:bodyPr/>
        <a:lstStyle/>
        <a:p>
          <a:endParaRPr lang="es-MX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69889A-C162-4FB4-9E70-76DFBF957608}" type="pres">
      <dgm:prSet presAssocID="{CDBCCAAC-ACDD-4DAD-8377-A713C4F49F4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ED66EE-0C56-4E4A-9B54-EF6092AADD62}" type="pres">
      <dgm:prSet presAssocID="{CDBCCAAC-ACDD-4DAD-8377-A713C4F49F4A}" presName="arrow" presStyleLbl="bgShp" presStyleIdx="0" presStyleCnt="1" custScaleX="117647" custLinFactNeighborY="289"/>
      <dgm:spPr/>
      <dgm:t>
        <a:bodyPr/>
        <a:lstStyle/>
        <a:p>
          <a:endParaRPr lang="es-MX"/>
        </a:p>
      </dgm:t>
    </dgm:pt>
    <dgm:pt modelId="{FF074ADC-B482-44F5-AF50-009295D9B1B8}" type="pres">
      <dgm:prSet presAssocID="{CDBCCAAC-ACDD-4DAD-8377-A713C4F49F4A}" presName="linearProcess" presStyleCnt="0"/>
      <dgm:spPr/>
      <dgm:t>
        <a:bodyPr/>
        <a:lstStyle/>
        <a:p>
          <a:endParaRPr lang="es-MX"/>
        </a:p>
      </dgm:t>
    </dgm:pt>
    <dgm:pt modelId="{E2A51A7B-A3B2-4A96-B764-82EE6B3D317F}" type="pres">
      <dgm:prSet presAssocID="{CD4A3B27-20D0-4E5E-B0C8-4AADB7937C32}" presName="textNode" presStyleLbl="node1" presStyleIdx="0" presStyleCnt="3" custScaleX="105060" custScaleY="112460" custLinFactX="-26746" custLinFactNeighborX="-100000" custLinFactNeighborY="1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C938C5-8B45-41CD-B6E8-37A3F351F4F9}" type="pres">
      <dgm:prSet presAssocID="{EB83E907-BB0B-4FF9-AE7B-BB70E4700BAB}" presName="sibTrans" presStyleCnt="0"/>
      <dgm:spPr/>
      <dgm:t>
        <a:bodyPr/>
        <a:lstStyle/>
        <a:p>
          <a:endParaRPr lang="es-MX"/>
        </a:p>
      </dgm:t>
    </dgm:pt>
    <dgm:pt modelId="{F75EA10D-1B9F-4C0F-AAF7-4B01769F4545}" type="pres">
      <dgm:prSet presAssocID="{BCD88F51-A08F-403D-B4F6-D8800CC5AF38}" presName="textNode" presStyleLbl="node1" presStyleIdx="1" presStyleCnt="3" custScaleX="109412" custScaleY="112460" custLinFactNeighborX="-70269" custLinFactNeighborY="7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FD9C58-E985-4426-9176-B3BF7640E676}" type="pres">
      <dgm:prSet presAssocID="{FE2DBA51-29B9-426D-80D5-48FBB83A749C}" presName="sibTrans" presStyleCnt="0"/>
      <dgm:spPr/>
      <dgm:t>
        <a:bodyPr/>
        <a:lstStyle/>
        <a:p>
          <a:endParaRPr lang="es-MX"/>
        </a:p>
      </dgm:t>
    </dgm:pt>
    <dgm:pt modelId="{3DD9F693-5FAF-4B8C-8372-7D4BEAFFD346}" type="pres">
      <dgm:prSet presAssocID="{254EC4A2-DF84-4114-A26A-A1BF2DF1AC2B}" presName="textNode" presStyleLbl="node1" presStyleIdx="2" presStyleCnt="3" custScaleX="100769" custScaleY="112460" custLinFactX="-4337" custLinFactNeighborX="-100000" custLinFactNeighborY="13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CB4A10-A851-428A-9FAE-326997FBB694}" srcId="{CDBCCAAC-ACDD-4DAD-8377-A713C4F49F4A}" destId="{CD4A3B27-20D0-4E5E-B0C8-4AADB7937C32}" srcOrd="0" destOrd="0" parTransId="{09D0004D-11D5-4F44-9990-7986A1C4DD24}" sibTransId="{EB83E907-BB0B-4FF9-AE7B-BB70E4700BAB}"/>
    <dgm:cxn modelId="{87131DA5-91B5-4A0F-A1C3-E05A3A1BF472}" type="presOf" srcId="{BCD88F51-A08F-403D-B4F6-D8800CC5AF38}" destId="{F75EA10D-1B9F-4C0F-AAF7-4B01769F4545}" srcOrd="0" destOrd="0" presId="urn:microsoft.com/office/officeart/2005/8/layout/hProcess9"/>
    <dgm:cxn modelId="{3DC998A9-962F-422A-B10C-C9B22701766A}" type="presOf" srcId="{254EC4A2-DF84-4114-A26A-A1BF2DF1AC2B}" destId="{3DD9F693-5FAF-4B8C-8372-7D4BEAFFD346}" srcOrd="0" destOrd="0" presId="urn:microsoft.com/office/officeart/2005/8/layout/hProcess9"/>
    <dgm:cxn modelId="{358EDF74-483B-4EDA-944E-A45F97F3C035}" srcId="{CDBCCAAC-ACDD-4DAD-8377-A713C4F49F4A}" destId="{254EC4A2-DF84-4114-A26A-A1BF2DF1AC2B}" srcOrd="2" destOrd="0" parTransId="{36B7E9EF-2173-4A4A-A1AD-1D71A3293047}" sibTransId="{81BE0F48-88D6-45BA-BAD0-98F12D793BD9}"/>
    <dgm:cxn modelId="{D00CFB57-8E86-401B-8365-DFA3D7F67F73}" type="presOf" srcId="{CD4A3B27-20D0-4E5E-B0C8-4AADB7937C32}" destId="{E2A51A7B-A3B2-4A96-B764-82EE6B3D317F}" srcOrd="0" destOrd="0" presId="urn:microsoft.com/office/officeart/2005/8/layout/hProcess9"/>
    <dgm:cxn modelId="{EAC56CB2-47E6-4025-AA69-18D98A823D44}" srcId="{CDBCCAAC-ACDD-4DAD-8377-A713C4F49F4A}" destId="{BCD88F51-A08F-403D-B4F6-D8800CC5AF38}" srcOrd="1" destOrd="0" parTransId="{06D2F0A7-1479-4CC4-A506-13B9FB3A629A}" sibTransId="{FE2DBA51-29B9-426D-80D5-48FBB83A749C}"/>
    <dgm:cxn modelId="{F55F5446-74CF-49F0-BAF6-6CA22CB6941B}" type="presOf" srcId="{CDBCCAAC-ACDD-4DAD-8377-A713C4F49F4A}" destId="{3069889A-C162-4FB4-9E70-76DFBF957608}" srcOrd="0" destOrd="0" presId="urn:microsoft.com/office/officeart/2005/8/layout/hProcess9"/>
    <dgm:cxn modelId="{2789EEF7-B8AC-4B2B-B1AB-CABF6BD88D35}" type="presParOf" srcId="{3069889A-C162-4FB4-9E70-76DFBF957608}" destId="{88ED66EE-0C56-4E4A-9B54-EF6092AADD62}" srcOrd="0" destOrd="0" presId="urn:microsoft.com/office/officeart/2005/8/layout/hProcess9"/>
    <dgm:cxn modelId="{551CA616-FE0C-4B8A-B6F1-8BC51CF172A3}" type="presParOf" srcId="{3069889A-C162-4FB4-9E70-76DFBF957608}" destId="{FF074ADC-B482-44F5-AF50-009295D9B1B8}" srcOrd="1" destOrd="0" presId="urn:microsoft.com/office/officeart/2005/8/layout/hProcess9"/>
    <dgm:cxn modelId="{F647791A-B6E0-45D4-AD5F-C18024620201}" type="presParOf" srcId="{FF074ADC-B482-44F5-AF50-009295D9B1B8}" destId="{E2A51A7B-A3B2-4A96-B764-82EE6B3D317F}" srcOrd="0" destOrd="0" presId="urn:microsoft.com/office/officeart/2005/8/layout/hProcess9"/>
    <dgm:cxn modelId="{1A8BB77D-164A-485C-BBE7-D0AFA80A8376}" type="presParOf" srcId="{FF074ADC-B482-44F5-AF50-009295D9B1B8}" destId="{F8C938C5-8B45-41CD-B6E8-37A3F351F4F9}" srcOrd="1" destOrd="0" presId="urn:microsoft.com/office/officeart/2005/8/layout/hProcess9"/>
    <dgm:cxn modelId="{FF508794-559B-4CB9-8D88-88B8F6F93494}" type="presParOf" srcId="{FF074ADC-B482-44F5-AF50-009295D9B1B8}" destId="{F75EA10D-1B9F-4C0F-AAF7-4B01769F4545}" srcOrd="2" destOrd="0" presId="urn:microsoft.com/office/officeart/2005/8/layout/hProcess9"/>
    <dgm:cxn modelId="{49423E70-2811-487D-905F-83F54586F65D}" type="presParOf" srcId="{FF074ADC-B482-44F5-AF50-009295D9B1B8}" destId="{12FD9C58-E985-4426-9176-B3BF7640E676}" srcOrd="3" destOrd="0" presId="urn:microsoft.com/office/officeart/2005/8/layout/hProcess9"/>
    <dgm:cxn modelId="{B1700EDA-8531-4E32-896D-F34C1EB3767E}" type="presParOf" srcId="{FF074ADC-B482-44F5-AF50-009295D9B1B8}" destId="{3DD9F693-5FAF-4B8C-8372-7D4BEAFFD3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65D54-FF57-4CE5-A451-9F2B492077EC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E37EB48E-3006-4B84-9DE5-BC0D82592B5A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s-MX" sz="2600" b="1" dirty="0" smtClean="0">
              <a:latin typeface="Calibri" panose="020F0502020204030204" pitchFamily="34" charset="0"/>
              <a:cs typeface="Calibri" panose="020F0502020204030204" pitchFamily="34" charset="0"/>
            </a:rPr>
            <a:t>Definición de clasificación:</a:t>
          </a:r>
        </a:p>
        <a:p>
          <a:pPr algn="ctr" rtl="0">
            <a:lnSpc>
              <a:spcPct val="100000"/>
            </a:lnSpc>
          </a:pP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s-MX" sz="2600" i="1" dirty="0" smtClean="0">
              <a:latin typeface="Calibri" panose="020F0502020204030204" pitchFamily="34" charset="0"/>
              <a:cs typeface="Calibri" panose="020F0502020204030204" pitchFamily="34" charset="0"/>
            </a:rPr>
            <a:t>Proceso mediante el cual el sujeto obligado determina que la información en su poder actualiza alguno de los supuestos de reserva o confidencialidad</a:t>
          </a: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.”</a:t>
          </a:r>
        </a:p>
        <a:p>
          <a:pPr algn="ctr" rtl="0">
            <a:lnSpc>
              <a:spcPct val="100000"/>
            </a:lnSpc>
          </a:pPr>
          <a:r>
            <a:rPr lang="es-MX" sz="2600" dirty="0" smtClean="0">
              <a:latin typeface="Calibri" panose="020F0502020204030204" pitchFamily="34" charset="0"/>
              <a:cs typeface="Calibri" panose="020F0502020204030204" pitchFamily="34" charset="0"/>
            </a:rPr>
            <a:t>(Artículo 169)</a:t>
          </a:r>
          <a:endParaRPr lang="es-MX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E2BC2F-332A-495C-AAB2-C745B23EF972}" type="parTrans" cxnId="{4D56F213-1141-45AF-83DB-C45263E41ED2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C0FB50-10C0-485D-BE87-52172D6A8C65}" type="sibTrans" cxnId="{4D56F213-1141-45AF-83DB-C45263E41ED2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0FE1E-F724-43A8-82D7-71B706C8ED86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s-MX" sz="2600" b="1" dirty="0" smtClean="0">
              <a:latin typeface="Calibri" panose="020F0502020204030204" pitchFamily="34" charset="0"/>
              <a:cs typeface="Calibri" panose="020F0502020204030204" pitchFamily="34" charset="0"/>
            </a:rPr>
            <a:t>Responsabilidad:</a:t>
          </a:r>
        </a:p>
        <a:p>
          <a:pPr algn="ctr" rtl="0">
            <a:lnSpc>
              <a:spcPct val="100000"/>
            </a:lnSpc>
          </a:pPr>
          <a:r>
            <a:rPr lang="es-MX" sz="2600" b="0" dirty="0" smtClean="0">
              <a:latin typeface="Calibri" panose="020F0502020204030204" pitchFamily="34" charset="0"/>
              <a:cs typeface="Calibri" panose="020F0502020204030204" pitchFamily="34" charset="0"/>
            </a:rPr>
            <a:t>Los titulares de las Áreas de los sujetos obligados son los responsables de proponer la clasificación de la información al Comité de Transparencia. (Artículo 169)</a:t>
          </a:r>
          <a:endParaRPr lang="es-MX" sz="2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969C5B-C36D-49A8-BE32-3BEE01FAFF36}" type="parTrans" cxnId="{BA2A29C8-3FBA-43D9-B124-67A606703760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CF8BBD-8E16-4EDB-AE68-7BD8FA90186D}" type="sibTrans" cxnId="{BA2A29C8-3FBA-43D9-B124-67A606703760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5BA8AE-8584-4F14-ACCA-6B9D7C6D7A9D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s-MX" sz="2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Límites:</a:t>
          </a:r>
        </a:p>
        <a:p>
          <a:pPr algn="ctr" rtl="0">
            <a:lnSpc>
              <a:spcPct val="100000"/>
            </a:lnSpc>
          </a:pPr>
          <a:r>
            <a:rPr lang="es-MX" sz="26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Las excepciones al Derecho de Acceso a la Información Pública deben aplicarse de manera restrictiva y limitada, acreditando su procedencia.</a:t>
          </a:r>
        </a:p>
        <a:p>
          <a:pPr algn="ctr" rtl="0">
            <a:lnSpc>
              <a:spcPct val="100000"/>
            </a:lnSpc>
          </a:pPr>
          <a:r>
            <a:rPr lang="es-MX" sz="26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(Artículo 175)</a:t>
          </a:r>
          <a:endParaRPr lang="es-MX" sz="26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446618-5269-48DD-83E0-55DDF2BCC103}" type="parTrans" cxnId="{673739AE-71F0-4027-8184-139DE80ADBCB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C68CDC-41D7-437A-9E75-2EDA273E1B69}" type="sibTrans" cxnId="{673739AE-71F0-4027-8184-139DE80ADBCB}">
      <dgm:prSet/>
      <dgm:spPr/>
      <dgm:t>
        <a:bodyPr/>
        <a:lstStyle/>
        <a:p>
          <a:pPr algn="ctr">
            <a:lnSpc>
              <a:spcPct val="100000"/>
            </a:lnSpc>
          </a:pPr>
          <a:endParaRPr lang="es-MX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3A2BAC-14BA-4474-A49C-09DD03EC6DC9}" type="pres">
      <dgm:prSet presAssocID="{9DA65D54-FF57-4CE5-A451-9F2B492077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4F687D5-BEFB-48B4-BEE6-E4E5EA48C19B}" type="pres">
      <dgm:prSet presAssocID="{E37EB48E-3006-4B84-9DE5-BC0D82592B5A}" presName="vertOne" presStyleCnt="0"/>
      <dgm:spPr/>
      <dgm:t>
        <a:bodyPr/>
        <a:lstStyle/>
        <a:p>
          <a:endParaRPr lang="es-MX"/>
        </a:p>
      </dgm:t>
    </dgm:pt>
    <dgm:pt modelId="{44A9B348-0274-4ED9-8AD6-21956F0312F5}" type="pres">
      <dgm:prSet presAssocID="{E37EB48E-3006-4B84-9DE5-BC0D82592B5A}" presName="txOne" presStyleLbl="node0" presStyleIdx="0" presStyleCnt="3" custLinFactNeighborX="-24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5C01212-2C66-4FCB-8E3C-FDC13C858808}" type="pres">
      <dgm:prSet presAssocID="{E37EB48E-3006-4B84-9DE5-BC0D82592B5A}" presName="horzOne" presStyleCnt="0"/>
      <dgm:spPr/>
      <dgm:t>
        <a:bodyPr/>
        <a:lstStyle/>
        <a:p>
          <a:endParaRPr lang="es-MX"/>
        </a:p>
      </dgm:t>
    </dgm:pt>
    <dgm:pt modelId="{808DCB99-6D38-4C7D-B8B5-1EC0F98C49A3}" type="pres">
      <dgm:prSet presAssocID="{D7C0FB50-10C0-485D-BE87-52172D6A8C65}" presName="sibSpaceOne" presStyleCnt="0"/>
      <dgm:spPr/>
      <dgm:t>
        <a:bodyPr/>
        <a:lstStyle/>
        <a:p>
          <a:endParaRPr lang="es-MX"/>
        </a:p>
      </dgm:t>
    </dgm:pt>
    <dgm:pt modelId="{E6DDCC3A-C070-4DC2-AA3A-4F926C6DE7EB}" type="pres">
      <dgm:prSet presAssocID="{5F70FE1E-F724-43A8-82D7-71B706C8ED86}" presName="vertOne" presStyleCnt="0"/>
      <dgm:spPr/>
      <dgm:t>
        <a:bodyPr/>
        <a:lstStyle/>
        <a:p>
          <a:endParaRPr lang="es-MX"/>
        </a:p>
      </dgm:t>
    </dgm:pt>
    <dgm:pt modelId="{43C27D33-6A99-47FB-8B60-A121BD287A51}" type="pres">
      <dgm:prSet presAssocID="{5F70FE1E-F724-43A8-82D7-71B706C8ED8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5AD3D8-50F0-4771-A6E8-2A33E3F5BAAC}" type="pres">
      <dgm:prSet presAssocID="{5F70FE1E-F724-43A8-82D7-71B706C8ED86}" presName="horzOne" presStyleCnt="0"/>
      <dgm:spPr/>
      <dgm:t>
        <a:bodyPr/>
        <a:lstStyle/>
        <a:p>
          <a:endParaRPr lang="es-MX"/>
        </a:p>
      </dgm:t>
    </dgm:pt>
    <dgm:pt modelId="{FAB6253F-9BAF-4F05-A8BF-FD85F6C545C3}" type="pres">
      <dgm:prSet presAssocID="{04CF8BBD-8E16-4EDB-AE68-7BD8FA90186D}" presName="sibSpaceOne" presStyleCnt="0"/>
      <dgm:spPr/>
      <dgm:t>
        <a:bodyPr/>
        <a:lstStyle/>
        <a:p>
          <a:endParaRPr lang="es-MX"/>
        </a:p>
      </dgm:t>
    </dgm:pt>
    <dgm:pt modelId="{6202223F-6800-4308-833D-834CD1B56DBE}" type="pres">
      <dgm:prSet presAssocID="{815BA8AE-8584-4F14-ACCA-6B9D7C6D7A9D}" presName="vertOne" presStyleCnt="0"/>
      <dgm:spPr/>
      <dgm:t>
        <a:bodyPr/>
        <a:lstStyle/>
        <a:p>
          <a:endParaRPr lang="es-MX"/>
        </a:p>
      </dgm:t>
    </dgm:pt>
    <dgm:pt modelId="{EAC5DAAA-87FC-49F6-8EBE-7F998B6A28F3}" type="pres">
      <dgm:prSet presAssocID="{815BA8AE-8584-4F14-ACCA-6B9D7C6D7A9D}" presName="txOne" presStyleLbl="node0" presStyleIdx="2" presStyleCnt="3" custLinFactNeighborX="247" custLinFactNeighborY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206395B-B92E-41CA-8EAF-16DDEF020A73}" type="pres">
      <dgm:prSet presAssocID="{815BA8AE-8584-4F14-ACCA-6B9D7C6D7A9D}" presName="horzOne" presStyleCnt="0"/>
      <dgm:spPr/>
      <dgm:t>
        <a:bodyPr/>
        <a:lstStyle/>
        <a:p>
          <a:endParaRPr lang="es-MX"/>
        </a:p>
      </dgm:t>
    </dgm:pt>
  </dgm:ptLst>
  <dgm:cxnLst>
    <dgm:cxn modelId="{BA2A29C8-3FBA-43D9-B124-67A606703760}" srcId="{9DA65D54-FF57-4CE5-A451-9F2B492077EC}" destId="{5F70FE1E-F724-43A8-82D7-71B706C8ED86}" srcOrd="1" destOrd="0" parTransId="{83969C5B-C36D-49A8-BE32-3BEE01FAFF36}" sibTransId="{04CF8BBD-8E16-4EDB-AE68-7BD8FA90186D}"/>
    <dgm:cxn modelId="{A3798F50-D317-417D-80D8-52EAD5DA614B}" type="presOf" srcId="{9DA65D54-FF57-4CE5-A451-9F2B492077EC}" destId="{C93A2BAC-14BA-4474-A49C-09DD03EC6DC9}" srcOrd="0" destOrd="0" presId="urn:microsoft.com/office/officeart/2005/8/layout/hierarchy4"/>
    <dgm:cxn modelId="{673739AE-71F0-4027-8184-139DE80ADBCB}" srcId="{9DA65D54-FF57-4CE5-A451-9F2B492077EC}" destId="{815BA8AE-8584-4F14-ACCA-6B9D7C6D7A9D}" srcOrd="2" destOrd="0" parTransId="{5C446618-5269-48DD-83E0-55DDF2BCC103}" sibTransId="{0BC68CDC-41D7-437A-9E75-2EDA273E1B69}"/>
    <dgm:cxn modelId="{4F073990-9C6A-4156-A6EC-C33220E515BF}" type="presOf" srcId="{E37EB48E-3006-4B84-9DE5-BC0D82592B5A}" destId="{44A9B348-0274-4ED9-8AD6-21956F0312F5}" srcOrd="0" destOrd="0" presId="urn:microsoft.com/office/officeart/2005/8/layout/hierarchy4"/>
    <dgm:cxn modelId="{4D56F213-1141-45AF-83DB-C45263E41ED2}" srcId="{9DA65D54-FF57-4CE5-A451-9F2B492077EC}" destId="{E37EB48E-3006-4B84-9DE5-BC0D82592B5A}" srcOrd="0" destOrd="0" parTransId="{75E2BC2F-332A-495C-AAB2-C745B23EF972}" sibTransId="{D7C0FB50-10C0-485D-BE87-52172D6A8C65}"/>
    <dgm:cxn modelId="{E9501D88-B902-4642-8B60-5DBB124DEDA4}" type="presOf" srcId="{815BA8AE-8584-4F14-ACCA-6B9D7C6D7A9D}" destId="{EAC5DAAA-87FC-49F6-8EBE-7F998B6A28F3}" srcOrd="0" destOrd="0" presId="urn:microsoft.com/office/officeart/2005/8/layout/hierarchy4"/>
    <dgm:cxn modelId="{0CDE3E12-54DE-49CE-95EB-251514349326}" type="presOf" srcId="{5F70FE1E-F724-43A8-82D7-71B706C8ED86}" destId="{43C27D33-6A99-47FB-8B60-A121BD287A51}" srcOrd="0" destOrd="0" presId="urn:microsoft.com/office/officeart/2005/8/layout/hierarchy4"/>
    <dgm:cxn modelId="{B5717C46-8126-4E65-8DBB-8008E3535038}" type="presParOf" srcId="{C93A2BAC-14BA-4474-A49C-09DD03EC6DC9}" destId="{74F687D5-BEFB-48B4-BEE6-E4E5EA48C19B}" srcOrd="0" destOrd="0" presId="urn:microsoft.com/office/officeart/2005/8/layout/hierarchy4"/>
    <dgm:cxn modelId="{BA25248A-5529-4FC9-9A63-E3778926F57A}" type="presParOf" srcId="{74F687D5-BEFB-48B4-BEE6-E4E5EA48C19B}" destId="{44A9B348-0274-4ED9-8AD6-21956F0312F5}" srcOrd="0" destOrd="0" presId="urn:microsoft.com/office/officeart/2005/8/layout/hierarchy4"/>
    <dgm:cxn modelId="{AB67B114-DC23-423F-B0DF-400130FDB36B}" type="presParOf" srcId="{74F687D5-BEFB-48B4-BEE6-E4E5EA48C19B}" destId="{D5C01212-2C66-4FCB-8E3C-FDC13C858808}" srcOrd="1" destOrd="0" presId="urn:microsoft.com/office/officeart/2005/8/layout/hierarchy4"/>
    <dgm:cxn modelId="{B8AE3D17-2F61-4881-93B2-E27094326389}" type="presParOf" srcId="{C93A2BAC-14BA-4474-A49C-09DD03EC6DC9}" destId="{808DCB99-6D38-4C7D-B8B5-1EC0F98C49A3}" srcOrd="1" destOrd="0" presId="urn:microsoft.com/office/officeart/2005/8/layout/hierarchy4"/>
    <dgm:cxn modelId="{C39D5E0B-CA1E-43CD-81C6-15757C733B75}" type="presParOf" srcId="{C93A2BAC-14BA-4474-A49C-09DD03EC6DC9}" destId="{E6DDCC3A-C070-4DC2-AA3A-4F926C6DE7EB}" srcOrd="2" destOrd="0" presId="urn:microsoft.com/office/officeart/2005/8/layout/hierarchy4"/>
    <dgm:cxn modelId="{ACA19535-1C1B-4FFE-91D1-DE3F5E86FACD}" type="presParOf" srcId="{E6DDCC3A-C070-4DC2-AA3A-4F926C6DE7EB}" destId="{43C27D33-6A99-47FB-8B60-A121BD287A51}" srcOrd="0" destOrd="0" presId="urn:microsoft.com/office/officeart/2005/8/layout/hierarchy4"/>
    <dgm:cxn modelId="{6ED13354-EE8F-4D84-87D9-E68CC78B5363}" type="presParOf" srcId="{E6DDCC3A-C070-4DC2-AA3A-4F926C6DE7EB}" destId="{A75AD3D8-50F0-4771-A6E8-2A33E3F5BAAC}" srcOrd="1" destOrd="0" presId="urn:microsoft.com/office/officeart/2005/8/layout/hierarchy4"/>
    <dgm:cxn modelId="{8E05E24C-97B7-4F87-842B-DD66548FE92D}" type="presParOf" srcId="{C93A2BAC-14BA-4474-A49C-09DD03EC6DC9}" destId="{FAB6253F-9BAF-4F05-A8BF-FD85F6C545C3}" srcOrd="3" destOrd="0" presId="urn:microsoft.com/office/officeart/2005/8/layout/hierarchy4"/>
    <dgm:cxn modelId="{F37A8430-12FC-4EB8-A0B9-2F6BBBEADED0}" type="presParOf" srcId="{C93A2BAC-14BA-4474-A49C-09DD03EC6DC9}" destId="{6202223F-6800-4308-833D-834CD1B56DBE}" srcOrd="4" destOrd="0" presId="urn:microsoft.com/office/officeart/2005/8/layout/hierarchy4"/>
    <dgm:cxn modelId="{B835DA1D-39B7-41DC-B081-4B1B1D4A68FD}" type="presParOf" srcId="{6202223F-6800-4308-833D-834CD1B56DBE}" destId="{EAC5DAAA-87FC-49F6-8EBE-7F998B6A28F3}" srcOrd="0" destOrd="0" presId="urn:microsoft.com/office/officeart/2005/8/layout/hierarchy4"/>
    <dgm:cxn modelId="{A1643623-C111-4DD3-A0E5-0AF8CD47B419}" type="presParOf" srcId="{6202223F-6800-4308-833D-834CD1B56DBE}" destId="{B206395B-B92E-41CA-8EAF-16DDEF020A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1F00DE-ACFB-44E1-80DE-37DE166330A7}" type="doc">
      <dgm:prSet loTypeId="urn:microsoft.com/office/officeart/2005/8/layout/hList6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443D1758-5F2B-4012-AEC0-619C20D196DA}">
      <dgm:prSet/>
      <dgm:spPr/>
      <dgm:t>
        <a:bodyPr/>
        <a:lstStyle/>
        <a:p>
          <a:pPr algn="ctr"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Se recibe una solicitud de acceso a la información; 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BF8E0E-EC8D-481C-8F7F-55391331D28F}" type="parTrans" cxnId="{BD93035C-75BC-472A-9EF8-2DD6B37A721D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EC1AE5-A0A8-42E0-8FB8-7E90A16BA18B}" type="sibTrans" cxnId="{BD93035C-75BC-472A-9EF8-2DD6B37A721D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667000-C7E8-4CE9-8CDA-2E7F4D39BB44}">
      <dgm:prSet/>
      <dgm:spPr/>
      <dgm:t>
        <a:bodyPr/>
        <a:lstStyle/>
        <a:p>
          <a:pPr algn="ctr"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Se determine mediante resolución de la autoridad competente, o 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9A6033-2819-45FF-AD9C-F083D13517AF}" type="parTrans" cxnId="{F1F0B35C-E63E-4397-BA96-75C8E43E3BBD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A1D06B-7F66-4A64-B9BD-125978672DF0}" type="sibTrans" cxnId="{F1F0B35C-E63E-4397-BA96-75C8E43E3BBD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B956F-2AF3-4720-8BA9-E614340B9FED}">
      <dgm:prSet/>
      <dgm:spPr/>
      <dgm:t>
        <a:bodyPr/>
        <a:lstStyle/>
        <a:p>
          <a:pPr algn="ctr"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Se generen versiones públicas para dar cumplimiento a las obligaciones de transparencia. 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744AA-59B6-41C9-883A-57B2147BDD0A}" type="parTrans" cxnId="{E8F0CC51-69E6-41FB-9586-0C6CC0651824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32E01-3CC5-42A3-AF9B-079E49654719}" type="sibTrans" cxnId="{E8F0CC51-69E6-41FB-9586-0C6CC0651824}">
      <dgm:prSet/>
      <dgm:spPr/>
      <dgm:t>
        <a:bodyPr/>
        <a:lstStyle/>
        <a:p>
          <a:pPr algn="ctr"/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E5EBB-BE99-44B6-89ED-6DA75231B09B}" type="pres">
      <dgm:prSet presAssocID="{D51F00DE-ACFB-44E1-80DE-37DE16633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F7411EF-37C4-4ACC-A66E-F14344C83056}" type="pres">
      <dgm:prSet presAssocID="{443D1758-5F2B-4012-AEC0-619C20D196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7512F-6BDA-4B0C-B5E4-5A78D472D32F}" type="pres">
      <dgm:prSet presAssocID="{09EC1AE5-A0A8-42E0-8FB8-7E90A16BA18B}" presName="sibTrans" presStyleCnt="0"/>
      <dgm:spPr/>
      <dgm:t>
        <a:bodyPr/>
        <a:lstStyle/>
        <a:p>
          <a:endParaRPr lang="es-MX"/>
        </a:p>
      </dgm:t>
    </dgm:pt>
    <dgm:pt modelId="{5F31471E-6776-491B-947D-E083C20C4D5C}" type="pres">
      <dgm:prSet presAssocID="{60667000-C7E8-4CE9-8CDA-2E7F4D39BB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E02CFA-94C2-436A-A9BC-BDEF6356C88A}" type="pres">
      <dgm:prSet presAssocID="{D7A1D06B-7F66-4A64-B9BD-125978672DF0}" presName="sibTrans" presStyleCnt="0"/>
      <dgm:spPr/>
      <dgm:t>
        <a:bodyPr/>
        <a:lstStyle/>
        <a:p>
          <a:endParaRPr lang="es-MX"/>
        </a:p>
      </dgm:t>
    </dgm:pt>
    <dgm:pt modelId="{E1B1F416-4EE4-42FE-A20E-85B91B4CA83F}" type="pres">
      <dgm:prSet presAssocID="{954B956F-2AF3-4720-8BA9-E614340B9F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9ABCB2-F3BE-4DC0-8154-D533672E5D02}" type="presOf" srcId="{D51F00DE-ACFB-44E1-80DE-37DE166330A7}" destId="{2E2E5EBB-BE99-44B6-89ED-6DA75231B09B}" srcOrd="0" destOrd="0" presId="urn:microsoft.com/office/officeart/2005/8/layout/hList6"/>
    <dgm:cxn modelId="{1FB51FEA-7DD2-46A1-8BBC-3A0F4A0A649B}" type="presOf" srcId="{443D1758-5F2B-4012-AEC0-619C20D196DA}" destId="{7F7411EF-37C4-4ACC-A66E-F14344C83056}" srcOrd="0" destOrd="0" presId="urn:microsoft.com/office/officeart/2005/8/layout/hList6"/>
    <dgm:cxn modelId="{EC8B36EA-AC80-4309-86F8-C16B45C4B716}" type="presOf" srcId="{954B956F-2AF3-4720-8BA9-E614340B9FED}" destId="{E1B1F416-4EE4-42FE-A20E-85B91B4CA83F}" srcOrd="0" destOrd="0" presId="urn:microsoft.com/office/officeart/2005/8/layout/hList6"/>
    <dgm:cxn modelId="{F1F0B35C-E63E-4397-BA96-75C8E43E3BBD}" srcId="{D51F00DE-ACFB-44E1-80DE-37DE166330A7}" destId="{60667000-C7E8-4CE9-8CDA-2E7F4D39BB44}" srcOrd="1" destOrd="0" parTransId="{F79A6033-2819-45FF-AD9C-F083D13517AF}" sibTransId="{D7A1D06B-7F66-4A64-B9BD-125978672DF0}"/>
    <dgm:cxn modelId="{E8F0CC51-69E6-41FB-9586-0C6CC0651824}" srcId="{D51F00DE-ACFB-44E1-80DE-37DE166330A7}" destId="{954B956F-2AF3-4720-8BA9-E614340B9FED}" srcOrd="2" destOrd="0" parTransId="{D4B744AA-59B6-41C9-883A-57B2147BDD0A}" sibTransId="{D0A32E01-3CC5-42A3-AF9B-079E49654719}"/>
    <dgm:cxn modelId="{BD93035C-75BC-472A-9EF8-2DD6B37A721D}" srcId="{D51F00DE-ACFB-44E1-80DE-37DE166330A7}" destId="{443D1758-5F2B-4012-AEC0-619C20D196DA}" srcOrd="0" destOrd="0" parTransId="{77BF8E0E-EC8D-481C-8F7F-55391331D28F}" sibTransId="{09EC1AE5-A0A8-42E0-8FB8-7E90A16BA18B}"/>
    <dgm:cxn modelId="{AA23E27F-779B-474F-8A44-EDE50198D631}" type="presOf" srcId="{60667000-C7E8-4CE9-8CDA-2E7F4D39BB44}" destId="{5F31471E-6776-491B-947D-E083C20C4D5C}" srcOrd="0" destOrd="0" presId="urn:microsoft.com/office/officeart/2005/8/layout/hList6"/>
    <dgm:cxn modelId="{2FC35EB4-22D9-4FD4-8BAE-2559F6543D6D}" type="presParOf" srcId="{2E2E5EBB-BE99-44B6-89ED-6DA75231B09B}" destId="{7F7411EF-37C4-4ACC-A66E-F14344C83056}" srcOrd="0" destOrd="0" presId="urn:microsoft.com/office/officeart/2005/8/layout/hList6"/>
    <dgm:cxn modelId="{965483B6-3BA1-47FC-9CFC-EF2AF668E1D3}" type="presParOf" srcId="{2E2E5EBB-BE99-44B6-89ED-6DA75231B09B}" destId="{79E7512F-6BDA-4B0C-B5E4-5A78D472D32F}" srcOrd="1" destOrd="0" presId="urn:microsoft.com/office/officeart/2005/8/layout/hList6"/>
    <dgm:cxn modelId="{1D35F3DC-0595-4E29-B9CD-4A38E472E93D}" type="presParOf" srcId="{2E2E5EBB-BE99-44B6-89ED-6DA75231B09B}" destId="{5F31471E-6776-491B-947D-E083C20C4D5C}" srcOrd="2" destOrd="0" presId="urn:microsoft.com/office/officeart/2005/8/layout/hList6"/>
    <dgm:cxn modelId="{11A5E893-DC93-4B95-873B-1688B7C7AB6C}" type="presParOf" srcId="{2E2E5EBB-BE99-44B6-89ED-6DA75231B09B}" destId="{D9E02CFA-94C2-436A-A9BC-BDEF6356C88A}" srcOrd="3" destOrd="0" presId="urn:microsoft.com/office/officeart/2005/8/layout/hList6"/>
    <dgm:cxn modelId="{1AC544AD-4B5C-4A19-ACD4-DA1CAA31003F}" type="presParOf" srcId="{2E2E5EBB-BE99-44B6-89ED-6DA75231B09B}" destId="{E1B1F416-4EE4-42FE-A20E-85B91B4CA8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9B9E9-78D6-4A05-B277-C3EC690B714A}" type="doc">
      <dgm:prSet loTypeId="urn:microsoft.com/office/officeart/2005/8/layout/venn1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83DF60EF-EFC5-40B9-8DE8-495550668277}">
      <dgm:prSet custT="1"/>
      <dgm:spPr/>
      <dgm:t>
        <a:bodyPr/>
        <a:lstStyle/>
        <a:p>
          <a:pPr algn="ctr" rtl="0"/>
          <a:r>
            <a:rPr lang="es-MX" sz="2200" b="0" dirty="0" smtClean="0">
              <a:latin typeface="Calibri" panose="020F0502020204030204" pitchFamily="34" charset="0"/>
              <a:cs typeface="Calibri" panose="020F0502020204030204" pitchFamily="34" charset="0"/>
            </a:rPr>
            <a:t>La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 CARGA DE LA PRUEBA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 para justificar toda negativa de acceso a la información,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CORRESPONDE A LOS SUJETOS OBLIGADOS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, por lo que deben fundar y motivar debidamente la clasificación de la información.</a:t>
          </a:r>
          <a:endParaRPr lang="es-MX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7EEA82-31D9-4E96-B551-C22D334B2872}" type="parTrans" cxnId="{0E66FBDE-C1C7-4009-A102-FE4D24C55A51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F4C5B2-13B1-4A21-950A-0F45713874F0}" type="sibTrans" cxnId="{0E66FBDE-C1C7-4009-A102-FE4D24C55A51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655892-4A00-429D-932F-6B10E8872DE0}">
      <dgm:prSet custT="1"/>
      <dgm:spPr/>
      <dgm:t>
        <a:bodyPr/>
        <a:lstStyle/>
        <a:p>
          <a:pPr algn="ctr" rtl="0"/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La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CLASIFICACIÓN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 de información se analizará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CASO POR CASO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, mediante la aplicación de la prueba de daño y de interés público. </a:t>
          </a:r>
          <a:endParaRPr lang="es-MX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51A7A2-995E-4112-B4C5-623D53417313}" type="parTrans" cxnId="{8A239CE5-6272-4645-9DCB-411379A4D0D3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159640-E291-4BFD-9A17-B3AAF81E9C33}" type="sibTrans" cxnId="{8A239CE5-6272-4645-9DCB-411379A4D0D3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D0CDD3-BFA0-40C0-A15B-A469A8B5EA90}">
      <dgm:prSet custT="1"/>
      <dgm:spPr/>
      <dgm:t>
        <a:bodyPr/>
        <a:lstStyle/>
        <a:p>
          <a:pPr algn="ctr" rtl="0"/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Prohibido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 emitir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ACUERDOS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 que clasifiquen información, y </a:t>
          </a:r>
          <a:r>
            <a:rPr lang="es-MX" sz="2200" b="0" dirty="0" smtClean="0">
              <a:latin typeface="Calibri" panose="020F0502020204030204" pitchFamily="34" charset="0"/>
              <a:cs typeface="Calibri" panose="020F0502020204030204" pitchFamily="34" charset="0"/>
            </a:rPr>
            <a:t>clasificar documentos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ANTES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 de que se genere la información o cuando éstos </a:t>
          </a:r>
          <a:r>
            <a:rPr lang="es-MX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NO OBREN </a:t>
          </a:r>
          <a:r>
            <a:rPr lang="es-MX" sz="2200" dirty="0" smtClean="0">
              <a:latin typeface="Calibri" panose="020F0502020204030204" pitchFamily="34" charset="0"/>
              <a:cs typeface="Calibri" panose="020F0502020204030204" pitchFamily="34" charset="0"/>
            </a:rPr>
            <a:t>en sus archivos.</a:t>
          </a:r>
        </a:p>
      </dgm:t>
    </dgm:pt>
    <dgm:pt modelId="{499639FE-6B6E-44D4-A85B-895C0BBE939E}" type="parTrans" cxnId="{DF6B9A63-4F82-4A33-9E91-C5FF5BE3B3D1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11BA5A-F8CD-4EF8-B834-86436EAE4E61}" type="sibTrans" cxnId="{DF6B9A63-4F82-4A33-9E91-C5FF5BE3B3D1}">
      <dgm:prSet/>
      <dgm:spPr/>
      <dgm:t>
        <a:bodyPr/>
        <a:lstStyle/>
        <a:p>
          <a:pPr algn="ctr"/>
          <a:endParaRPr lang="es-MX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5F382D-3FA1-4F8D-94D5-6B3542BDD28E}" type="pres">
      <dgm:prSet presAssocID="{AD49B9E9-78D6-4A05-B277-C3EC690B71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604972-8929-4F9D-B7F5-976635430DA0}" type="pres">
      <dgm:prSet presAssocID="{83DF60EF-EFC5-40B9-8DE8-495550668277}" presName="circ1" presStyleLbl="vennNode1" presStyleIdx="0" presStyleCnt="3" custScaleX="195849" custScaleY="90691" custLinFactNeighborX="-366" custLinFactNeighborY="-7161"/>
      <dgm:spPr/>
      <dgm:t>
        <a:bodyPr/>
        <a:lstStyle/>
        <a:p>
          <a:endParaRPr lang="es-MX"/>
        </a:p>
      </dgm:t>
    </dgm:pt>
    <dgm:pt modelId="{C046D969-723A-4F88-BDD0-A4FD7E604334}" type="pres">
      <dgm:prSet presAssocID="{83DF60EF-EFC5-40B9-8DE8-4955506682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49AAA7-D8CD-461D-8989-D25A880AD292}" type="pres">
      <dgm:prSet presAssocID="{95655892-4A00-429D-932F-6B10E8872DE0}" presName="circ2" presStyleLbl="vennNode1" presStyleIdx="1" presStyleCnt="3" custScaleX="195849" custLinFactNeighborX="33463" custLinFactNeighborY="2293"/>
      <dgm:spPr/>
      <dgm:t>
        <a:bodyPr/>
        <a:lstStyle/>
        <a:p>
          <a:endParaRPr lang="es-MX"/>
        </a:p>
      </dgm:t>
    </dgm:pt>
    <dgm:pt modelId="{8367ECE6-4468-49E9-B79E-657D502F3F53}" type="pres">
      <dgm:prSet presAssocID="{95655892-4A00-429D-932F-6B10E8872D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3E139B-7C28-4E03-A900-0A793914503C}" type="pres">
      <dgm:prSet presAssocID="{B4D0CDD3-BFA0-40C0-A15B-A469A8B5EA90}" presName="circ3" presStyleLbl="vennNode1" presStyleIdx="2" presStyleCnt="3" custScaleX="195849" custLinFactNeighborX="-37694" custLinFactNeighborY="4601"/>
      <dgm:spPr/>
      <dgm:t>
        <a:bodyPr/>
        <a:lstStyle/>
        <a:p>
          <a:endParaRPr lang="es-MX"/>
        </a:p>
      </dgm:t>
    </dgm:pt>
    <dgm:pt modelId="{F8ACD409-0E09-4F89-9F40-E2BC0A489F3A}" type="pres">
      <dgm:prSet presAssocID="{B4D0CDD3-BFA0-40C0-A15B-A469A8B5EA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2A36BDA-40F2-4A92-910C-04F726A79C9E}" type="presOf" srcId="{B4D0CDD3-BFA0-40C0-A15B-A469A8B5EA90}" destId="{5B3E139B-7C28-4E03-A900-0A793914503C}" srcOrd="0" destOrd="0" presId="urn:microsoft.com/office/officeart/2005/8/layout/venn1"/>
    <dgm:cxn modelId="{25C15097-3F53-4992-B266-98B039806A84}" type="presOf" srcId="{83DF60EF-EFC5-40B9-8DE8-495550668277}" destId="{8E604972-8929-4F9D-B7F5-976635430DA0}" srcOrd="0" destOrd="0" presId="urn:microsoft.com/office/officeart/2005/8/layout/venn1"/>
    <dgm:cxn modelId="{8A239CE5-6272-4645-9DCB-411379A4D0D3}" srcId="{AD49B9E9-78D6-4A05-B277-C3EC690B714A}" destId="{95655892-4A00-429D-932F-6B10E8872DE0}" srcOrd="1" destOrd="0" parTransId="{8551A7A2-995E-4112-B4C5-623D53417313}" sibTransId="{C6159640-E291-4BFD-9A17-B3AAF81E9C33}"/>
    <dgm:cxn modelId="{CF2B8A65-FD52-442A-9B96-E1AE28F6644C}" type="presOf" srcId="{B4D0CDD3-BFA0-40C0-A15B-A469A8B5EA90}" destId="{F8ACD409-0E09-4F89-9F40-E2BC0A489F3A}" srcOrd="1" destOrd="0" presId="urn:microsoft.com/office/officeart/2005/8/layout/venn1"/>
    <dgm:cxn modelId="{008BE4D0-E359-40D0-ABB2-3AB344C4F052}" type="presOf" srcId="{83DF60EF-EFC5-40B9-8DE8-495550668277}" destId="{C046D969-723A-4F88-BDD0-A4FD7E604334}" srcOrd="1" destOrd="0" presId="urn:microsoft.com/office/officeart/2005/8/layout/venn1"/>
    <dgm:cxn modelId="{7B33D6C6-A835-4A05-AE6B-253988793FDF}" type="presOf" srcId="{95655892-4A00-429D-932F-6B10E8872DE0}" destId="{A749AAA7-D8CD-461D-8989-D25A880AD292}" srcOrd="0" destOrd="0" presId="urn:microsoft.com/office/officeart/2005/8/layout/venn1"/>
    <dgm:cxn modelId="{9A791CE9-95CF-4EA5-9B7E-2DCD2ED2BB4E}" type="presOf" srcId="{AD49B9E9-78D6-4A05-B277-C3EC690B714A}" destId="{285F382D-3FA1-4F8D-94D5-6B3542BDD28E}" srcOrd="0" destOrd="0" presId="urn:microsoft.com/office/officeart/2005/8/layout/venn1"/>
    <dgm:cxn modelId="{DF6B9A63-4F82-4A33-9E91-C5FF5BE3B3D1}" srcId="{AD49B9E9-78D6-4A05-B277-C3EC690B714A}" destId="{B4D0CDD3-BFA0-40C0-A15B-A469A8B5EA90}" srcOrd="2" destOrd="0" parTransId="{499639FE-6B6E-44D4-A85B-895C0BBE939E}" sibTransId="{5411BA5A-F8CD-4EF8-B834-86436EAE4E61}"/>
    <dgm:cxn modelId="{0E66FBDE-C1C7-4009-A102-FE4D24C55A51}" srcId="{AD49B9E9-78D6-4A05-B277-C3EC690B714A}" destId="{83DF60EF-EFC5-40B9-8DE8-495550668277}" srcOrd="0" destOrd="0" parTransId="{F07EEA82-31D9-4E96-B551-C22D334B2872}" sibTransId="{9EF4C5B2-13B1-4A21-950A-0F45713874F0}"/>
    <dgm:cxn modelId="{FCBECD4F-0F1D-4F01-9BCD-B45F8BF107D2}" type="presOf" srcId="{95655892-4A00-429D-932F-6B10E8872DE0}" destId="{8367ECE6-4468-49E9-B79E-657D502F3F53}" srcOrd="1" destOrd="0" presId="urn:microsoft.com/office/officeart/2005/8/layout/venn1"/>
    <dgm:cxn modelId="{0F5312A7-AD4C-4CC7-881A-790E71FE54F9}" type="presParOf" srcId="{285F382D-3FA1-4F8D-94D5-6B3542BDD28E}" destId="{8E604972-8929-4F9D-B7F5-976635430DA0}" srcOrd="0" destOrd="0" presId="urn:microsoft.com/office/officeart/2005/8/layout/venn1"/>
    <dgm:cxn modelId="{D5B0848F-1BE2-490D-846F-983352AE113F}" type="presParOf" srcId="{285F382D-3FA1-4F8D-94D5-6B3542BDD28E}" destId="{C046D969-723A-4F88-BDD0-A4FD7E604334}" srcOrd="1" destOrd="0" presId="urn:microsoft.com/office/officeart/2005/8/layout/venn1"/>
    <dgm:cxn modelId="{B8F57800-463F-46CC-9182-3B68F933A916}" type="presParOf" srcId="{285F382D-3FA1-4F8D-94D5-6B3542BDD28E}" destId="{A749AAA7-D8CD-461D-8989-D25A880AD292}" srcOrd="2" destOrd="0" presId="urn:microsoft.com/office/officeart/2005/8/layout/venn1"/>
    <dgm:cxn modelId="{B6BFE030-0A7B-4865-A6B2-B1C954C56AF0}" type="presParOf" srcId="{285F382D-3FA1-4F8D-94D5-6B3542BDD28E}" destId="{8367ECE6-4468-49E9-B79E-657D502F3F53}" srcOrd="3" destOrd="0" presId="urn:microsoft.com/office/officeart/2005/8/layout/venn1"/>
    <dgm:cxn modelId="{5C41A25C-A3AF-4346-A39F-6AB65B65F8E6}" type="presParOf" srcId="{285F382D-3FA1-4F8D-94D5-6B3542BDD28E}" destId="{5B3E139B-7C28-4E03-A900-0A793914503C}" srcOrd="4" destOrd="0" presId="urn:microsoft.com/office/officeart/2005/8/layout/venn1"/>
    <dgm:cxn modelId="{B52CBEAF-C3A1-423B-8E22-12E8F87EAE77}" type="presParOf" srcId="{285F382D-3FA1-4F8D-94D5-6B3542BDD28E}" destId="{F8ACD409-0E09-4F89-9F40-E2BC0A489F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879B3E-7EC4-49E8-AA2D-A2E6BF8C1A12}" type="doc">
      <dgm:prSet loTypeId="urn:microsoft.com/office/officeart/2005/8/layout/arrow1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239FD350-8FDD-43E6-9EAC-C67571ED4EE7}">
      <dgm:prSet/>
      <dgm:spPr/>
      <dgm:t>
        <a:bodyPr/>
        <a:lstStyle/>
        <a:p>
          <a:pPr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Confidencial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BFCD1-0EFB-4D05-B357-582D781CAAC3}" type="parTrans" cxnId="{20E6F480-8CCC-4574-BCB7-40ED8C12E304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A5C18-0543-49F9-8E2F-BA9896B74D83}" type="sibTrans" cxnId="{20E6F480-8CCC-4574-BCB7-40ED8C12E304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E59649-525D-413C-9D79-FC9E766333DF}">
      <dgm:prSet/>
      <dgm:spPr/>
      <dgm:t>
        <a:bodyPr/>
        <a:lstStyle/>
        <a:p>
          <a:pPr rtl="0"/>
          <a:r>
            <a:rPr lang="es-MX" dirty="0" smtClean="0">
              <a:latin typeface="Calibri" panose="020F0502020204030204" pitchFamily="34" charset="0"/>
              <a:cs typeface="Calibri" panose="020F0502020204030204" pitchFamily="34" charset="0"/>
            </a:rPr>
            <a:t>Reservada</a:t>
          </a:r>
          <a:endParaRPr lang="es-MX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5823A1-E4D4-4A04-B455-A948CE1D4678}" type="parTrans" cxnId="{E9513CA0-E57F-4756-9038-0089C3689234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B77C5E-72DC-4EE8-9844-8872EF8B9E68}" type="sibTrans" cxnId="{E9513CA0-E57F-4756-9038-0089C3689234}">
      <dgm:prSet/>
      <dgm:spPr/>
      <dgm:t>
        <a:bodyPr/>
        <a:lstStyle/>
        <a:p>
          <a:endParaRPr lang="es-MX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B7B075-8E31-4717-AB42-897537E25FFD}" type="pres">
      <dgm:prSet presAssocID="{5D879B3E-7EC4-49E8-AA2D-A2E6BF8C1A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50B77C-AAFA-4A8A-972E-8073AF6F3FEA}" type="pres">
      <dgm:prSet presAssocID="{239FD350-8FDD-43E6-9EAC-C67571ED4EE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3C792D-9123-4D5B-B38E-CB2B72534DD9}" type="pres">
      <dgm:prSet presAssocID="{B3E59649-525D-413C-9D79-FC9E766333D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E6F480-8CCC-4574-BCB7-40ED8C12E304}" srcId="{5D879B3E-7EC4-49E8-AA2D-A2E6BF8C1A12}" destId="{239FD350-8FDD-43E6-9EAC-C67571ED4EE7}" srcOrd="0" destOrd="0" parTransId="{EBBBFCD1-0EFB-4D05-B357-582D781CAAC3}" sibTransId="{EBBA5C18-0543-49F9-8E2F-BA9896B74D83}"/>
    <dgm:cxn modelId="{C61151CB-A7AE-4B30-AE35-E0DFD77A0568}" type="presOf" srcId="{239FD350-8FDD-43E6-9EAC-C67571ED4EE7}" destId="{2E50B77C-AAFA-4A8A-972E-8073AF6F3FEA}" srcOrd="0" destOrd="0" presId="urn:microsoft.com/office/officeart/2005/8/layout/arrow1"/>
    <dgm:cxn modelId="{E9513CA0-E57F-4756-9038-0089C3689234}" srcId="{5D879B3E-7EC4-49E8-AA2D-A2E6BF8C1A12}" destId="{B3E59649-525D-413C-9D79-FC9E766333DF}" srcOrd="1" destOrd="0" parTransId="{1A5823A1-E4D4-4A04-B455-A948CE1D4678}" sibTransId="{7AB77C5E-72DC-4EE8-9844-8872EF8B9E68}"/>
    <dgm:cxn modelId="{1C6D2FAD-2614-4C9D-80FD-5D194FE5E9DA}" type="presOf" srcId="{5D879B3E-7EC4-49E8-AA2D-A2E6BF8C1A12}" destId="{48B7B075-8E31-4717-AB42-897537E25FFD}" srcOrd="0" destOrd="0" presId="urn:microsoft.com/office/officeart/2005/8/layout/arrow1"/>
    <dgm:cxn modelId="{EC3F9CB5-B428-4334-B587-E1A769789E5B}" type="presOf" srcId="{B3E59649-525D-413C-9D79-FC9E766333DF}" destId="{5B3C792D-9123-4D5B-B38E-CB2B72534DD9}" srcOrd="0" destOrd="0" presId="urn:microsoft.com/office/officeart/2005/8/layout/arrow1"/>
    <dgm:cxn modelId="{72E77F05-2AD8-4A6D-8E28-A108EB55AB58}" type="presParOf" srcId="{48B7B075-8E31-4717-AB42-897537E25FFD}" destId="{2E50B77C-AAFA-4A8A-972E-8073AF6F3FEA}" srcOrd="0" destOrd="0" presId="urn:microsoft.com/office/officeart/2005/8/layout/arrow1"/>
    <dgm:cxn modelId="{DF8E7634-A8C2-41D4-A434-D0E50ADBBDA4}" type="presParOf" srcId="{48B7B075-8E31-4717-AB42-897537E25FFD}" destId="{5B3C792D-9123-4D5B-B38E-CB2B72534DD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F174E0-93BF-4B24-BA67-7DB14B51EEDC}" type="doc">
      <dgm:prSet loTypeId="urn:microsoft.com/office/officeart/2005/8/layout/vList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4B1A10CB-2D48-4730-86E2-F23826D1BD86}">
      <dgm:prSet custT="1"/>
      <dgm:spPr/>
      <dgm:t>
        <a:bodyPr/>
        <a:lstStyle/>
        <a:p>
          <a:pPr algn="just" rtl="0"/>
          <a:r>
            <a:rPr lang="es-MX" sz="2400" dirty="0" smtClean="0">
              <a:latin typeface="Calibri" panose="020F0502020204030204" pitchFamily="34" charset="0"/>
              <a:cs typeface="Calibri" panose="020F0502020204030204" pitchFamily="34" charset="0"/>
            </a:rPr>
            <a:t>Datos personales concernientes a una persona identificada o identificable. 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A396B0-491F-47C5-BB29-E4B131A7C980}" type="parTrans" cxnId="{8DBE5133-C73E-4E87-A1BD-202273A3FBCC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01ED61-DAC0-4266-AEEE-6B95284228FD}" type="sibTrans" cxnId="{8DBE5133-C73E-4E87-A1BD-202273A3FBCC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8597FB-FA82-48D9-834A-100A63A7DB89}">
      <dgm:prSet custT="1"/>
      <dgm:spPr/>
      <dgm:t>
        <a:bodyPr/>
        <a:lstStyle/>
        <a:p>
          <a:pPr algn="just" rtl="0"/>
          <a:r>
            <a:rPr lang="es-MX" sz="2400" dirty="0" smtClean="0">
              <a:latin typeface="Calibri" panose="020F0502020204030204" pitchFamily="34" charset="0"/>
              <a:cs typeface="Calibri" panose="020F0502020204030204" pitchFamily="34" charset="0"/>
            </a:rPr>
            <a:t>Secretos bancario, fiduciario, industrial, comercial, fiscal, bursátil y postal, cuya titularidad corresponda a particulares, sujetos de derecho internacional o a sujetos obligados cuando no involucren el ejercicio de recursos públicos, la protegida por la legislación en materia de derechos de autor o propiedad intelectual. 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42416D-5C8A-43E1-A93E-1CF745B67D27}" type="parTrans" cxnId="{0BD4C23E-C461-4E09-998D-710D5171DC15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08BB66-3C06-4D8A-BDC0-7EB2BD9ED437}" type="sibTrans" cxnId="{0BD4C23E-C461-4E09-998D-710D5171DC15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15DAE7-62F0-45D7-9C76-44077EA26362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MX" sz="2400" dirty="0" smtClean="0">
              <a:latin typeface="Calibri" panose="020F0502020204030204" pitchFamily="34" charset="0"/>
              <a:cs typeface="Calibri" panose="020F0502020204030204" pitchFamily="34" charset="0"/>
            </a:rPr>
            <a:t>La información que presenten los particulares a los sujetos obligados, siempre que tengan el derecho a ello, de conformidad con lo dispuesto por las leyes o los tratados internacionales.</a:t>
          </a:r>
          <a:endParaRPr lang="es-MX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9A927C-CF88-4685-9462-3E0CEF1F4CFD}" type="parTrans" cxnId="{A27021B7-C451-4946-80F7-1569C76BE81C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8EFB0C-8C90-404B-9B49-71AEDEC38534}" type="sibTrans" cxnId="{A27021B7-C451-4946-80F7-1569C76BE81C}">
      <dgm:prSet/>
      <dgm:spPr/>
      <dgm:t>
        <a:bodyPr/>
        <a:lstStyle/>
        <a:p>
          <a:pPr algn="just"/>
          <a:endParaRPr lang="es-MX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39F362-B5B4-4E65-9301-8A48CA55F0BF}" type="pres">
      <dgm:prSet presAssocID="{3FF174E0-93BF-4B24-BA67-7DB14B51EE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D3D6C8-8EEF-4839-8CA4-ED7497ECAAD3}" type="pres">
      <dgm:prSet presAssocID="{4B1A10CB-2D48-4730-86E2-F23826D1BD86}" presName="composite" presStyleCnt="0"/>
      <dgm:spPr/>
      <dgm:t>
        <a:bodyPr/>
        <a:lstStyle/>
        <a:p>
          <a:endParaRPr lang="es-MX"/>
        </a:p>
      </dgm:t>
    </dgm:pt>
    <dgm:pt modelId="{489F3C43-C3F9-4DB2-9544-70CCB1AE2B9A}" type="pres">
      <dgm:prSet presAssocID="{4B1A10CB-2D48-4730-86E2-F23826D1BD86}" presName="imgShp" presStyleLbl="fgImgPlace1" presStyleIdx="0" presStyleCnt="3" custLinFactNeighborX="-59380"/>
      <dgm:spPr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20A3F8E-FC68-4A97-A53F-034033A2E8EB}" type="pres">
      <dgm:prSet presAssocID="{4B1A10CB-2D48-4730-86E2-F23826D1BD86}" presName="txShp" presStyleLbl="node1" presStyleIdx="0" presStyleCnt="3" custScaleX="134136" custLinFactNeighborX="79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68B687-98C3-497E-B70F-2EBA11674864}" type="pres">
      <dgm:prSet presAssocID="{AD01ED61-DAC0-4266-AEEE-6B95284228FD}" presName="spacing" presStyleCnt="0"/>
      <dgm:spPr/>
      <dgm:t>
        <a:bodyPr/>
        <a:lstStyle/>
        <a:p>
          <a:endParaRPr lang="es-MX"/>
        </a:p>
      </dgm:t>
    </dgm:pt>
    <dgm:pt modelId="{F545C376-209D-4D49-AC30-BE71E7C1FD34}" type="pres">
      <dgm:prSet presAssocID="{CB8597FB-FA82-48D9-834A-100A63A7DB89}" presName="composite" presStyleCnt="0"/>
      <dgm:spPr/>
      <dgm:t>
        <a:bodyPr/>
        <a:lstStyle/>
        <a:p>
          <a:endParaRPr lang="es-MX"/>
        </a:p>
      </dgm:t>
    </dgm:pt>
    <dgm:pt modelId="{7279C37A-1F9B-45F5-8E34-845E5F9D111F}" type="pres">
      <dgm:prSet presAssocID="{CB8597FB-FA82-48D9-834A-100A63A7DB89}" presName="imgShp" presStyleLbl="fgImgPlace1" presStyleIdx="1" presStyleCnt="3" custLinFactNeighborX="-59380"/>
      <dgm:spPr>
        <a:blipFill rotWithShape="1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B32CA9A-DD4B-46F4-9A26-0A4F463B0ED3}" type="pres">
      <dgm:prSet presAssocID="{CB8597FB-FA82-48D9-834A-100A63A7DB89}" presName="txShp" presStyleLbl="node1" presStyleIdx="1" presStyleCnt="3" custScaleX="134136" custScaleY="137704" custLinFactNeighborX="79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5F0017-99BA-45C8-9EC7-89093398805E}" type="pres">
      <dgm:prSet presAssocID="{0608BB66-3C06-4D8A-BDC0-7EB2BD9ED437}" presName="spacing" presStyleCnt="0"/>
      <dgm:spPr/>
      <dgm:t>
        <a:bodyPr/>
        <a:lstStyle/>
        <a:p>
          <a:endParaRPr lang="es-MX"/>
        </a:p>
      </dgm:t>
    </dgm:pt>
    <dgm:pt modelId="{2712953B-8449-4D43-9DE0-B5397563B74D}" type="pres">
      <dgm:prSet presAssocID="{5A15DAE7-62F0-45D7-9C76-44077EA26362}" presName="composite" presStyleCnt="0"/>
      <dgm:spPr/>
      <dgm:t>
        <a:bodyPr/>
        <a:lstStyle/>
        <a:p>
          <a:endParaRPr lang="es-MX"/>
        </a:p>
      </dgm:t>
    </dgm:pt>
    <dgm:pt modelId="{71111EEC-1DB8-4239-8DD7-88B4B7ABC0FD}" type="pres">
      <dgm:prSet presAssocID="{5A15DAE7-62F0-45D7-9C76-44077EA26362}" presName="imgShp" presStyleLbl="fgImgPlace1" presStyleIdx="2" presStyleCnt="3" custLinFactNeighborX="-59380"/>
      <dgm:spPr>
        <a:blipFill rotWithShape="1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6133D2E-3876-4F5A-B05D-28467ACA33C1}" type="pres">
      <dgm:prSet presAssocID="{5A15DAE7-62F0-45D7-9C76-44077EA26362}" presName="txShp" presStyleLbl="node1" presStyleIdx="2" presStyleCnt="3" custScaleX="134136" custLinFactNeighborX="79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BD4C23E-C461-4E09-998D-710D5171DC15}" srcId="{3FF174E0-93BF-4B24-BA67-7DB14B51EEDC}" destId="{CB8597FB-FA82-48D9-834A-100A63A7DB89}" srcOrd="1" destOrd="0" parTransId="{5542416D-5C8A-43E1-A93E-1CF745B67D27}" sibTransId="{0608BB66-3C06-4D8A-BDC0-7EB2BD9ED437}"/>
    <dgm:cxn modelId="{5AFDC41B-B0EE-472F-B7DC-428FB0E6ACC2}" type="presOf" srcId="{CB8597FB-FA82-48D9-834A-100A63A7DB89}" destId="{AB32CA9A-DD4B-46F4-9A26-0A4F463B0ED3}" srcOrd="0" destOrd="0" presId="urn:microsoft.com/office/officeart/2005/8/layout/vList3"/>
    <dgm:cxn modelId="{9461C203-A1A1-45C9-859D-AD5BE949A1B5}" type="presOf" srcId="{4B1A10CB-2D48-4730-86E2-F23826D1BD86}" destId="{020A3F8E-FC68-4A97-A53F-034033A2E8EB}" srcOrd="0" destOrd="0" presId="urn:microsoft.com/office/officeart/2005/8/layout/vList3"/>
    <dgm:cxn modelId="{70B34C21-CD02-4132-B708-356E7E4A3E52}" type="presOf" srcId="{3FF174E0-93BF-4B24-BA67-7DB14B51EEDC}" destId="{1639F362-B5B4-4E65-9301-8A48CA55F0BF}" srcOrd="0" destOrd="0" presId="urn:microsoft.com/office/officeart/2005/8/layout/vList3"/>
    <dgm:cxn modelId="{3EC654C3-6E34-498B-97F0-7E0A579ADC8C}" type="presOf" srcId="{5A15DAE7-62F0-45D7-9C76-44077EA26362}" destId="{06133D2E-3876-4F5A-B05D-28467ACA33C1}" srcOrd="0" destOrd="0" presId="urn:microsoft.com/office/officeart/2005/8/layout/vList3"/>
    <dgm:cxn modelId="{8DBE5133-C73E-4E87-A1BD-202273A3FBCC}" srcId="{3FF174E0-93BF-4B24-BA67-7DB14B51EEDC}" destId="{4B1A10CB-2D48-4730-86E2-F23826D1BD86}" srcOrd="0" destOrd="0" parTransId="{80A396B0-491F-47C5-BB29-E4B131A7C980}" sibTransId="{AD01ED61-DAC0-4266-AEEE-6B95284228FD}"/>
    <dgm:cxn modelId="{A27021B7-C451-4946-80F7-1569C76BE81C}" srcId="{3FF174E0-93BF-4B24-BA67-7DB14B51EEDC}" destId="{5A15DAE7-62F0-45D7-9C76-44077EA26362}" srcOrd="2" destOrd="0" parTransId="{8E9A927C-CF88-4685-9462-3E0CEF1F4CFD}" sibTransId="{5B8EFB0C-8C90-404B-9B49-71AEDEC38534}"/>
    <dgm:cxn modelId="{18335E88-0B06-4B55-B689-CC97B7106083}" type="presParOf" srcId="{1639F362-B5B4-4E65-9301-8A48CA55F0BF}" destId="{D0D3D6C8-8EEF-4839-8CA4-ED7497ECAAD3}" srcOrd="0" destOrd="0" presId="urn:microsoft.com/office/officeart/2005/8/layout/vList3"/>
    <dgm:cxn modelId="{C8125485-5A6D-449C-95CB-4B738877C819}" type="presParOf" srcId="{D0D3D6C8-8EEF-4839-8CA4-ED7497ECAAD3}" destId="{489F3C43-C3F9-4DB2-9544-70CCB1AE2B9A}" srcOrd="0" destOrd="0" presId="urn:microsoft.com/office/officeart/2005/8/layout/vList3"/>
    <dgm:cxn modelId="{655102D9-FFB2-4748-91EF-959461B5F871}" type="presParOf" srcId="{D0D3D6C8-8EEF-4839-8CA4-ED7497ECAAD3}" destId="{020A3F8E-FC68-4A97-A53F-034033A2E8EB}" srcOrd="1" destOrd="0" presId="urn:microsoft.com/office/officeart/2005/8/layout/vList3"/>
    <dgm:cxn modelId="{99629661-DB9B-4EFA-8C01-1837F244F969}" type="presParOf" srcId="{1639F362-B5B4-4E65-9301-8A48CA55F0BF}" destId="{5F68B687-98C3-497E-B70F-2EBA11674864}" srcOrd="1" destOrd="0" presId="urn:microsoft.com/office/officeart/2005/8/layout/vList3"/>
    <dgm:cxn modelId="{529E59B3-9980-4475-8D12-9E0FC066CF3C}" type="presParOf" srcId="{1639F362-B5B4-4E65-9301-8A48CA55F0BF}" destId="{F545C376-209D-4D49-AC30-BE71E7C1FD34}" srcOrd="2" destOrd="0" presId="urn:microsoft.com/office/officeart/2005/8/layout/vList3"/>
    <dgm:cxn modelId="{33EB4FF4-C552-42DD-AAD0-B408C9FBEA46}" type="presParOf" srcId="{F545C376-209D-4D49-AC30-BE71E7C1FD34}" destId="{7279C37A-1F9B-45F5-8E34-845E5F9D111F}" srcOrd="0" destOrd="0" presId="urn:microsoft.com/office/officeart/2005/8/layout/vList3"/>
    <dgm:cxn modelId="{4ABD8642-02AA-418A-B81E-71CD5B96F338}" type="presParOf" srcId="{F545C376-209D-4D49-AC30-BE71E7C1FD34}" destId="{AB32CA9A-DD4B-46F4-9A26-0A4F463B0ED3}" srcOrd="1" destOrd="0" presId="urn:microsoft.com/office/officeart/2005/8/layout/vList3"/>
    <dgm:cxn modelId="{3D81D2B7-5D5A-47F1-BB15-0FE1D95F1AEA}" type="presParOf" srcId="{1639F362-B5B4-4E65-9301-8A48CA55F0BF}" destId="{055F0017-99BA-45C8-9EC7-89093398805E}" srcOrd="3" destOrd="0" presId="urn:microsoft.com/office/officeart/2005/8/layout/vList3"/>
    <dgm:cxn modelId="{D1BFCC0E-FAF4-4D63-A982-BDDE201DD00F}" type="presParOf" srcId="{1639F362-B5B4-4E65-9301-8A48CA55F0BF}" destId="{2712953B-8449-4D43-9DE0-B5397563B74D}" srcOrd="4" destOrd="0" presId="urn:microsoft.com/office/officeart/2005/8/layout/vList3"/>
    <dgm:cxn modelId="{E083E881-CD7B-45CC-9D85-D0A6EEBD0555}" type="presParOf" srcId="{2712953B-8449-4D43-9DE0-B5397563B74D}" destId="{71111EEC-1DB8-4239-8DD7-88B4B7ABC0FD}" srcOrd="0" destOrd="0" presId="urn:microsoft.com/office/officeart/2005/8/layout/vList3"/>
    <dgm:cxn modelId="{735EB2A5-DFCF-4E3A-8C3F-B0A2DF8BF7E6}" type="presParOf" srcId="{2712953B-8449-4D43-9DE0-B5397563B74D}" destId="{06133D2E-3876-4F5A-B05D-28467ACA33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37EE22-C428-4A04-A78C-654B6CAE0DF9}" type="doc">
      <dgm:prSet loTypeId="urn:microsoft.com/office/officeart/2005/8/layout/process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48630C78-D3F4-4312-9192-D864F5091EF0}">
      <dgm:prSet custT="1"/>
      <dgm:spPr/>
      <dgm:t>
        <a:bodyPr/>
        <a:lstStyle/>
        <a:p>
          <a:pPr rtl="0"/>
          <a:r>
            <a:rPr lang="es-MX" sz="2400" dirty="0" smtClean="0"/>
            <a:t>Cualquier información concerniente a una persona física identificada o identificable. </a:t>
          </a:r>
          <a:endParaRPr lang="es-MX" sz="2400" dirty="0"/>
        </a:p>
      </dgm:t>
    </dgm:pt>
    <dgm:pt modelId="{867C9B59-F6DA-44A1-908E-66A60E6848D4}" type="parTrans" cxnId="{D72A2DE3-460C-46C5-8465-47377E9E6238}">
      <dgm:prSet/>
      <dgm:spPr/>
      <dgm:t>
        <a:bodyPr/>
        <a:lstStyle/>
        <a:p>
          <a:endParaRPr lang="es-MX" sz="3200"/>
        </a:p>
      </dgm:t>
    </dgm:pt>
    <dgm:pt modelId="{00E88B37-FF8F-4735-B83F-61D4915F88CE}" type="sibTrans" cxnId="{D72A2DE3-460C-46C5-8465-47377E9E6238}">
      <dgm:prSet/>
      <dgm:spPr/>
      <dgm:t>
        <a:bodyPr/>
        <a:lstStyle/>
        <a:p>
          <a:endParaRPr lang="es-MX" sz="3200"/>
        </a:p>
      </dgm:t>
    </dgm:pt>
    <dgm:pt modelId="{35CCB9D1-4D90-491C-AE7E-6E99F71324F7}">
      <dgm:prSet custT="1"/>
      <dgm:spPr/>
      <dgm:t>
        <a:bodyPr/>
        <a:lstStyle/>
        <a:p>
          <a:pPr algn="just" rtl="0"/>
          <a:r>
            <a:rPr lang="es-MX" sz="2000" dirty="0" smtClean="0"/>
            <a:t>Se considera que una persona física es identificable cuando su identidad pueda determinarse directa o indirectamente a través de cualquier información como su nombre, número de identificación, datos de localización, identificador en línea o uno o varios elementos de la identidad física, fisiológica, genética, psíquica, patrimonial, económica, cultural o social de la persona.</a:t>
          </a:r>
          <a:endParaRPr lang="es-MX" sz="2000" dirty="0"/>
        </a:p>
      </dgm:t>
    </dgm:pt>
    <dgm:pt modelId="{EE34BBA7-A2EF-49A4-A4BB-980CEADD568B}" type="parTrans" cxnId="{BFBB76AC-658B-452E-AE86-E2375ED6CACB}">
      <dgm:prSet/>
      <dgm:spPr/>
      <dgm:t>
        <a:bodyPr/>
        <a:lstStyle/>
        <a:p>
          <a:endParaRPr lang="es-MX" sz="3200"/>
        </a:p>
      </dgm:t>
    </dgm:pt>
    <dgm:pt modelId="{BA956C29-3809-4B33-B746-8B02C752DC60}" type="sibTrans" cxnId="{BFBB76AC-658B-452E-AE86-E2375ED6CACB}">
      <dgm:prSet/>
      <dgm:spPr/>
      <dgm:t>
        <a:bodyPr/>
        <a:lstStyle/>
        <a:p>
          <a:endParaRPr lang="es-MX" sz="3200"/>
        </a:p>
      </dgm:t>
    </dgm:pt>
    <dgm:pt modelId="{997C5EF8-5D40-4BCE-BB94-8359D2658340}">
      <dgm:prSet custT="1"/>
      <dgm:spPr/>
      <dgm:t>
        <a:bodyPr/>
        <a:lstStyle/>
        <a:p>
          <a:pPr algn="just" rtl="0"/>
          <a:r>
            <a:rPr lang="es-MX" sz="2000" b="1" dirty="0" smtClean="0"/>
            <a:t>Datos personales sensibles: </a:t>
          </a:r>
          <a:r>
            <a:rPr lang="es-MX" sz="2000" dirty="0" smtClean="0"/>
            <a:t>Aquellos que se refieran a la esfera más íntima de su titular, o cuya utilización indebida pueda dar origen a discriminación o conlleve un riesgo grave para éste. De manera enunciativa más no limitativa, se consideran sensibles los datos personales que puedan revelar aspectos como origen racial o étnico, estado de salud presente o futuro, información genética, información biométrica, creencias religiosas, filosóficas y morales, opiniones políticas y preferencia sexual.</a:t>
          </a:r>
          <a:endParaRPr lang="es-MX" sz="2000" dirty="0"/>
        </a:p>
      </dgm:t>
    </dgm:pt>
    <dgm:pt modelId="{D5DCD4E3-FEF2-4B69-A76A-D51295F48B09}" type="parTrans" cxnId="{B91AD710-0F31-4673-95F5-9B8DECDD718B}">
      <dgm:prSet/>
      <dgm:spPr/>
      <dgm:t>
        <a:bodyPr/>
        <a:lstStyle/>
        <a:p>
          <a:endParaRPr lang="es-MX" sz="3200"/>
        </a:p>
      </dgm:t>
    </dgm:pt>
    <dgm:pt modelId="{738A48F2-1CB9-404E-8E8E-5FE941A07DA0}" type="sibTrans" cxnId="{B91AD710-0F31-4673-95F5-9B8DECDD718B}">
      <dgm:prSet/>
      <dgm:spPr/>
      <dgm:t>
        <a:bodyPr/>
        <a:lstStyle/>
        <a:p>
          <a:endParaRPr lang="es-MX" sz="3200"/>
        </a:p>
      </dgm:t>
    </dgm:pt>
    <dgm:pt modelId="{06DA6C0C-9470-4493-AAFE-84C71FCD6847}" type="pres">
      <dgm:prSet presAssocID="{EA37EE22-C428-4A04-A78C-654B6CAE0D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576950-2292-4B83-ABA9-62BE06909AB6}" type="pres">
      <dgm:prSet presAssocID="{997C5EF8-5D40-4BCE-BB94-8359D2658340}" presName="boxAndChildren" presStyleCnt="0"/>
      <dgm:spPr/>
      <dgm:t>
        <a:bodyPr/>
        <a:lstStyle/>
        <a:p>
          <a:endParaRPr lang="es-MX"/>
        </a:p>
      </dgm:t>
    </dgm:pt>
    <dgm:pt modelId="{C18B32D9-E81B-4F1C-B3CC-BF42AD68E6C1}" type="pres">
      <dgm:prSet presAssocID="{997C5EF8-5D40-4BCE-BB94-8359D2658340}" presName="parentTextBox" presStyleLbl="node1" presStyleIdx="0" presStyleCnt="3" custScaleY="119995"/>
      <dgm:spPr/>
      <dgm:t>
        <a:bodyPr/>
        <a:lstStyle/>
        <a:p>
          <a:endParaRPr lang="es-MX"/>
        </a:p>
      </dgm:t>
    </dgm:pt>
    <dgm:pt modelId="{38F4624F-2326-4639-BF93-0426A67AE6C0}" type="pres">
      <dgm:prSet presAssocID="{BA956C29-3809-4B33-B746-8B02C752DC60}" presName="sp" presStyleCnt="0"/>
      <dgm:spPr/>
      <dgm:t>
        <a:bodyPr/>
        <a:lstStyle/>
        <a:p>
          <a:endParaRPr lang="es-MX"/>
        </a:p>
      </dgm:t>
    </dgm:pt>
    <dgm:pt modelId="{314AFDA2-CB95-44B9-924E-A746547AAAB2}" type="pres">
      <dgm:prSet presAssocID="{35CCB9D1-4D90-491C-AE7E-6E99F71324F7}" presName="arrowAndChildren" presStyleCnt="0"/>
      <dgm:spPr/>
      <dgm:t>
        <a:bodyPr/>
        <a:lstStyle/>
        <a:p>
          <a:endParaRPr lang="es-MX"/>
        </a:p>
      </dgm:t>
    </dgm:pt>
    <dgm:pt modelId="{46744A8F-9BB5-4D68-92D1-23FE4FBAB327}" type="pres">
      <dgm:prSet presAssocID="{35CCB9D1-4D90-491C-AE7E-6E99F71324F7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FAD87894-B9FF-4631-A306-6B13387AA826}" type="pres">
      <dgm:prSet presAssocID="{00E88B37-FF8F-4735-B83F-61D4915F88CE}" presName="sp" presStyleCnt="0"/>
      <dgm:spPr/>
      <dgm:t>
        <a:bodyPr/>
        <a:lstStyle/>
        <a:p>
          <a:endParaRPr lang="es-MX"/>
        </a:p>
      </dgm:t>
    </dgm:pt>
    <dgm:pt modelId="{9E37DE70-2236-48DF-A9FE-D03A4D91ECE1}" type="pres">
      <dgm:prSet presAssocID="{48630C78-D3F4-4312-9192-D864F5091EF0}" presName="arrowAndChildren" presStyleCnt="0"/>
      <dgm:spPr/>
      <dgm:t>
        <a:bodyPr/>
        <a:lstStyle/>
        <a:p>
          <a:endParaRPr lang="es-MX"/>
        </a:p>
      </dgm:t>
    </dgm:pt>
    <dgm:pt modelId="{6B2F6DDD-D92F-4122-9CEE-DB686A532BBD}" type="pres">
      <dgm:prSet presAssocID="{48630C78-D3F4-4312-9192-D864F5091EF0}" presName="parentTextArrow" presStyleLbl="node1" presStyleIdx="2" presStyleCnt="3" custLinFactNeighborY="715"/>
      <dgm:spPr/>
      <dgm:t>
        <a:bodyPr/>
        <a:lstStyle/>
        <a:p>
          <a:endParaRPr lang="es-MX"/>
        </a:p>
      </dgm:t>
    </dgm:pt>
  </dgm:ptLst>
  <dgm:cxnLst>
    <dgm:cxn modelId="{8A50A61A-AF73-4729-9EE2-4F6B33D4B73E}" type="presOf" srcId="{EA37EE22-C428-4A04-A78C-654B6CAE0DF9}" destId="{06DA6C0C-9470-4493-AAFE-84C71FCD6847}" srcOrd="0" destOrd="0" presId="urn:microsoft.com/office/officeart/2005/8/layout/process4"/>
    <dgm:cxn modelId="{B91AD710-0F31-4673-95F5-9B8DECDD718B}" srcId="{EA37EE22-C428-4A04-A78C-654B6CAE0DF9}" destId="{997C5EF8-5D40-4BCE-BB94-8359D2658340}" srcOrd="2" destOrd="0" parTransId="{D5DCD4E3-FEF2-4B69-A76A-D51295F48B09}" sibTransId="{738A48F2-1CB9-404E-8E8E-5FE941A07DA0}"/>
    <dgm:cxn modelId="{0A9819C7-1585-42B1-9767-BDEAC3CB6EE5}" type="presOf" srcId="{35CCB9D1-4D90-491C-AE7E-6E99F71324F7}" destId="{46744A8F-9BB5-4D68-92D1-23FE4FBAB327}" srcOrd="0" destOrd="0" presId="urn:microsoft.com/office/officeart/2005/8/layout/process4"/>
    <dgm:cxn modelId="{BFBB76AC-658B-452E-AE86-E2375ED6CACB}" srcId="{EA37EE22-C428-4A04-A78C-654B6CAE0DF9}" destId="{35CCB9D1-4D90-491C-AE7E-6E99F71324F7}" srcOrd="1" destOrd="0" parTransId="{EE34BBA7-A2EF-49A4-A4BB-980CEADD568B}" sibTransId="{BA956C29-3809-4B33-B746-8B02C752DC60}"/>
    <dgm:cxn modelId="{D72A2DE3-460C-46C5-8465-47377E9E6238}" srcId="{EA37EE22-C428-4A04-A78C-654B6CAE0DF9}" destId="{48630C78-D3F4-4312-9192-D864F5091EF0}" srcOrd="0" destOrd="0" parTransId="{867C9B59-F6DA-44A1-908E-66A60E6848D4}" sibTransId="{00E88B37-FF8F-4735-B83F-61D4915F88CE}"/>
    <dgm:cxn modelId="{DEDA73F3-2CA6-4211-8AC3-0D81C5B3B393}" type="presOf" srcId="{997C5EF8-5D40-4BCE-BB94-8359D2658340}" destId="{C18B32D9-E81B-4F1C-B3CC-BF42AD68E6C1}" srcOrd="0" destOrd="0" presId="urn:microsoft.com/office/officeart/2005/8/layout/process4"/>
    <dgm:cxn modelId="{5DE523F3-EB02-4B7C-80EF-E9F540B9A0E9}" type="presOf" srcId="{48630C78-D3F4-4312-9192-D864F5091EF0}" destId="{6B2F6DDD-D92F-4122-9CEE-DB686A532BBD}" srcOrd="0" destOrd="0" presId="urn:microsoft.com/office/officeart/2005/8/layout/process4"/>
    <dgm:cxn modelId="{BBE45088-1AE2-4E15-B04C-4543DFA85675}" type="presParOf" srcId="{06DA6C0C-9470-4493-AAFE-84C71FCD6847}" destId="{AA576950-2292-4B83-ABA9-62BE06909AB6}" srcOrd="0" destOrd="0" presId="urn:microsoft.com/office/officeart/2005/8/layout/process4"/>
    <dgm:cxn modelId="{B631BC8F-7E12-4318-8A55-C8D637B542BD}" type="presParOf" srcId="{AA576950-2292-4B83-ABA9-62BE06909AB6}" destId="{C18B32D9-E81B-4F1C-B3CC-BF42AD68E6C1}" srcOrd="0" destOrd="0" presId="urn:microsoft.com/office/officeart/2005/8/layout/process4"/>
    <dgm:cxn modelId="{55C5E18B-D989-4DBE-8AE6-D5B764DD1690}" type="presParOf" srcId="{06DA6C0C-9470-4493-AAFE-84C71FCD6847}" destId="{38F4624F-2326-4639-BF93-0426A67AE6C0}" srcOrd="1" destOrd="0" presId="urn:microsoft.com/office/officeart/2005/8/layout/process4"/>
    <dgm:cxn modelId="{28AD8B81-FBEE-4056-B556-E05A91480225}" type="presParOf" srcId="{06DA6C0C-9470-4493-AAFE-84C71FCD6847}" destId="{314AFDA2-CB95-44B9-924E-A746547AAAB2}" srcOrd="2" destOrd="0" presId="urn:microsoft.com/office/officeart/2005/8/layout/process4"/>
    <dgm:cxn modelId="{ED27931E-B0D8-4FD0-BAFC-E0B089E3FB78}" type="presParOf" srcId="{314AFDA2-CB95-44B9-924E-A746547AAAB2}" destId="{46744A8F-9BB5-4D68-92D1-23FE4FBAB327}" srcOrd="0" destOrd="0" presId="urn:microsoft.com/office/officeart/2005/8/layout/process4"/>
    <dgm:cxn modelId="{0422D7B8-7E1E-49D0-8BC8-FFE914D94B0A}" type="presParOf" srcId="{06DA6C0C-9470-4493-AAFE-84C71FCD6847}" destId="{FAD87894-B9FF-4631-A306-6B13387AA826}" srcOrd="3" destOrd="0" presId="urn:microsoft.com/office/officeart/2005/8/layout/process4"/>
    <dgm:cxn modelId="{EC8437FA-A782-4BEA-BCE1-3ED4101EE475}" type="presParOf" srcId="{06DA6C0C-9470-4493-AAFE-84C71FCD6847}" destId="{9E37DE70-2236-48DF-A9FE-D03A4D91ECE1}" srcOrd="4" destOrd="0" presId="urn:microsoft.com/office/officeart/2005/8/layout/process4"/>
    <dgm:cxn modelId="{BE0BDEC8-3768-430F-913A-9D1C644A24DD}" type="presParOf" srcId="{9E37DE70-2236-48DF-A9FE-D03A4D91ECE1}" destId="{6B2F6DDD-D92F-4122-9CEE-DB686A532B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010B9-7463-4069-862A-3B8D0C1A02BF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066C-D0B5-4C6D-83DC-63A9CD3F0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66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66C-D0B5-4C6D-83DC-63A9CD3F0E92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83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66C-D0B5-4C6D-83DC-63A9CD3F0E92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78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66C-D0B5-4C6D-83DC-63A9CD3F0E92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7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274642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7 Elipse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8 Elipse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9 Proceso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7 Elipse"/>
          <p:cNvSpPr/>
          <p:nvPr/>
        </p:nvSpPr>
        <p:spPr>
          <a:xfrm>
            <a:off x="225090" y="21105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10 Anillo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11 Rectángulo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09479E-8D33-1042-8BD7-946E13588091}" type="datetimeFigureOut">
              <a:rPr lang="es-ES" smtClean="0"/>
              <a:pPr/>
              <a:t>26/02/2020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pic>
        <p:nvPicPr>
          <p:cNvPr id="13" name="Imagen 6" descr="INTERIOR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17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6.xml"/><Relationship Id="rId2" Type="http://schemas.openxmlformats.org/officeDocument/2006/relationships/hyperlink" Target="https://www.google.com/url?sa=i&amp;rct=j&amp;q=&amp;esrc=s&amp;source=images&amp;cd=&amp;cad=rja&amp;uact=8&amp;ved=2ahUKEwiC__7tpsbhAhWPjp4KHYq2BdgQjRx6BAgBEAU&amp;url=https://objetivismo.org/dinero/&amp;psig=AOvVaw3K0tI_-BfTSNri8w8RK8nl&amp;ust=155501242217846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2ahUKEwiOg5mijunhAhUMVK0KHXeKBRYQjRx6BAgBEAU&amp;url=http://www.perlavision.cu/presentan-en-cienfuegos-estrategias-para-mitigar-la-hipertension-arterial/&amp;psig=AOvVaw0_88vagKXjKS8pang9Dt9s&amp;ust=15562084119603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.mx/url?sa=i&amp;rct=j&amp;q=&amp;esrc=s&amp;source=images&amp;cd=&amp;ved=2ahUKEwjsxPnbtOnhAhVMKKwKHTdpDo8QjRx6BAgBEAU&amp;url=https://www.freepik.es/fotos-vectores-gratis/placa-policia&amp;psig=AOvVaw132KvtbDQ_SnvK3OWa44xz&amp;ust=155621870435906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ogle.com.mx/url?sa=i&amp;rct=j&amp;q=&amp;esrc=s&amp;source=images&amp;cd=&amp;ved=2ahUKEwjo6rTItenhAhVJMqwKHTCjCrIQjRx6BAgBEAU&amp;url=https://www.pinterest.com/pin/400046379376758837/&amp;psig=AOvVaw132KvtbDQ_SnvK3OWa44xz&amp;ust=155621870435906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3.xml"/><Relationship Id="rId2" Type="http://schemas.openxmlformats.org/officeDocument/2006/relationships/hyperlink" Target="https://www.google.com.mx/url?sa=i&amp;rct=j&amp;q=&amp;esrc=s&amp;source=images&amp;cd=&amp;cad=rja&amp;uact=8&amp;ved=2ahUKEwi02v_VvunhAhUCWqwKHfVSBUIQjRx6BAgBEAU&amp;url=https://www.accounter.co/niif/niif-tambalea-el-debido-proceso-en-la-convergencia-con-estandares-internacionales-cambian-reglas-de-juego-daniel-sarmiento-pavas.html&amp;psig=AOvVaw3v4UAtLzvt2ykpZpmQinbX&amp;ust=155622140125982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4.xml"/><Relationship Id="rId7" Type="http://schemas.openxmlformats.org/officeDocument/2006/relationships/hyperlink" Target="https://www.google.com.mx/url?sa=i&amp;rct=j&amp;q=&amp;esrc=s&amp;source=images&amp;cd=&amp;cad=rja&amp;uact=8&amp;ved=2ahUKEwiMvM7VyenhAhVElKwKHW7_CqgQjRx6BAgBEAU&amp;url=https://www.emaze.com/@AZWLZLWR&amp;psig=AOvVaw32P9n0XbJCvhi63eZNyU11&amp;ust=1556224353115633" TargetMode="Externa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29.xml"/><Relationship Id="rId7" Type="http://schemas.openxmlformats.org/officeDocument/2006/relationships/hyperlink" Target="https://www.google.com/url?sa=i&amp;rct=j&amp;q=&amp;esrc=s&amp;source=images&amp;cd=&amp;cad=rja&amp;uact=8&amp;ved=2ahUKEwie1JivwcbhAhVLSK0KHQFZCAQQjRx6BAgBEAU&amp;url=http://camarotecapitan.blogspot.com/2014/02/cuando-hay-que-parara-hay-que-parar.html&amp;psig=AOvVaw3FdttweMEcblke75D8risM&amp;ust=1555019537170747" TargetMode="Externa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30.xml"/><Relationship Id="rId2" Type="http://schemas.openxmlformats.org/officeDocument/2006/relationships/hyperlink" Target="https://www.google.com.mx/url?sa=i&amp;rct=j&amp;q=&amp;esrc=s&amp;source=images&amp;cd=&amp;cad=rja&amp;uact=8&amp;ved=2ahUKEwj6jufH2unhAhVSRa0KHSOdDQQQjRx6BAgBEAU&amp;url=https://cadenaser.com/programa/2016/11/04/a_vivir_que_son_dos_dias/1478257373_614150.html&amp;psig=AOvVaw1Wwy0PNIwA340dkhNSXaSX&amp;ust=1556228883122729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microsoft.com/office/2007/relationships/hdphoto" Target="../media/hdphoto2.wdp"/><Relationship Id="rId9" Type="http://schemas.microsoft.com/office/2007/relationships/diagramDrawing" Target="../diagrams/drawin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36.xml"/><Relationship Id="rId7" Type="http://schemas.openxmlformats.org/officeDocument/2006/relationships/hyperlink" Target="https://www.google.com.mx/url?sa=i&amp;rct=j&amp;q=&amp;esrc=s&amp;source=images&amp;cd=&amp;cad=rja&amp;uact=8&amp;ved=2ahUKEwiA_tDl6unhAhVDQ6wKHYBOA1gQjRx6BAgBEAU&amp;url=https://excelyvba.com/proteger-un-libro-en-excel/&amp;psig=AOvVaw3PUGhRjxc4TIwHlnOSF1BK&amp;ust=1556233249231731" TargetMode="Externa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hyperlink" Target="https://www.google.com/url?sa=i&amp;rct=j&amp;q=&amp;esrc=s&amp;source=images&amp;cd=&amp;cad=rja&amp;uact=8&amp;ved=2ahUKEwjT2dWKwufhAhUKSa0KHcNnC88QjRx6BAgBEAU&amp;url=https://www.poemas-del-alma.com/blog/especiales/cuando-escribir-sino&amp;psig=AOvVaw02TnLG8YVQaiDCDFqrxdY7&amp;ust=1556153589788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hyperlink" Target="https://www.google.com/imgres?imgurl=https://www.poemas-del-alma.com/blog/wp-content/uploads/2013/11/sino0.jpg&amp;imgrefurl=https://www.poemas-del-alma.com/blog/especiales/cuando-escribir-sino&amp;docid=pXKncUyB3CyTrM&amp;tbnid=ogwSBHx2Ms7_sM:&amp;vet=1&amp;w=225&amp;h=225&amp;bih=750&amp;biw=1600&amp;ved=0ahUKEwil48qAwufhAhUBL6wKHfhVC18QMwiQASgFMAU&amp;iact=c&amp;ictx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956560" y="359898"/>
            <a:ext cx="7406640" cy="1472184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956560" y="1850064"/>
            <a:ext cx="740664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Imagen 3" descr="PORTAD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1769" y="993120"/>
            <a:ext cx="8229600" cy="7812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TIPOS DE INFORMACIÓN CLASIFICADA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08839"/>
              </p:ext>
            </p:extLst>
          </p:nvPr>
        </p:nvGraphicFramePr>
        <p:xfrm>
          <a:off x="788670" y="1830435"/>
          <a:ext cx="10721340" cy="386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Diferentes tipos de “finanzas”"/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21" y="4812030"/>
            <a:ext cx="5897608" cy="2045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6" descr="Resultado de imagen para tipo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0B77C-AAFA-4A8A-972E-8073AF6F3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E50B77C-AAFA-4A8A-972E-8073AF6F3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3C792D-9123-4D5B-B38E-CB2B7253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5B3C792D-9123-4D5B-B38E-CB2B72534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1" y="1976736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9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INFORMACIÓN</a:t>
            </a:r>
          </a:p>
          <a:p>
            <a:pPr algn="ctr"/>
            <a:r>
              <a:rPr lang="es-MX" sz="9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CONFIDENCIAL</a:t>
            </a:r>
            <a:endParaRPr lang="es-MX" sz="9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INFORMACIÓN CONFIDENCIAL (Artículo 186) 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27145906"/>
              </p:ext>
            </p:extLst>
          </p:nvPr>
        </p:nvGraphicFramePr>
        <p:xfrm>
          <a:off x="617220" y="1763489"/>
          <a:ext cx="10835640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9F3C43-C3F9-4DB2-9544-70CCB1AE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489F3C43-C3F9-4DB2-9544-70CCB1AE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489F3C43-C3F9-4DB2-9544-70CCB1AE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0A3F8E-FC68-4A97-A53F-034033A2E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020A3F8E-FC68-4A97-A53F-034033A2E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020A3F8E-FC68-4A97-A53F-034033A2E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79C37A-1F9B-45F5-8E34-845E5F9D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7279C37A-1F9B-45F5-8E34-845E5F9D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7279C37A-1F9B-45F5-8E34-845E5F9D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32CA9A-DD4B-46F4-9A26-0A4F463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B32CA9A-DD4B-46F4-9A26-0A4F463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B32CA9A-DD4B-46F4-9A26-0A4F463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111EEC-1DB8-4239-8DD7-88B4B7AB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1111EEC-1DB8-4239-8DD7-88B4B7AB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1111EEC-1DB8-4239-8DD7-88B4B7AB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133D2E-3876-4F5A-B05D-28467ACA3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06133D2E-3876-4F5A-B05D-28467ACA3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06133D2E-3876-4F5A-B05D-28467ACA3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32122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DATOS PERSONALES</a:t>
            </a: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50711"/>
              </p:ext>
            </p:extLst>
          </p:nvPr>
        </p:nvGraphicFramePr>
        <p:xfrm>
          <a:off x="480060" y="1817925"/>
          <a:ext cx="11189970" cy="456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6902524" y="644317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Artículo 3 LPDPPSOCDMX</a:t>
            </a:r>
          </a:p>
        </p:txBody>
      </p:sp>
      <p:sp>
        <p:nvSpPr>
          <p:cNvPr id="12" name="11 Elipse"/>
          <p:cNvSpPr/>
          <p:nvPr/>
        </p:nvSpPr>
        <p:spPr>
          <a:xfrm>
            <a:off x="10210800" y="1132122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21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2F6DDD-D92F-4122-9CEE-DB686A532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6B2F6DDD-D92F-4122-9CEE-DB686A532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744A8F-9BB5-4D68-92D1-23FE4FBA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46744A8F-9BB5-4D68-92D1-23FE4FBA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8B32D9-E81B-4F1C-B3CC-BF42AD68E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C18B32D9-E81B-4F1C-B3CC-BF42AD68E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EXCEPCIONES EN DATOS PERSONALES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53113"/>
              </p:ext>
            </p:extLst>
          </p:nvPr>
        </p:nvGraphicFramePr>
        <p:xfrm>
          <a:off x="571500" y="1883233"/>
          <a:ext cx="10984230" cy="470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10210800" y="1164774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818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A3D56-464A-484E-889D-B8FF5478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AAA3D56-464A-484E-889D-B8FF5478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AAA3D56-464A-484E-889D-B8FF5478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3735D-48A7-4D1A-99BB-A71C6E4D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993735D-48A7-4D1A-99BB-A71C6E4D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993735D-48A7-4D1A-99BB-A71C6E4D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B2EB7-4A76-4539-B41C-3B2CA1ED1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33B2EB7-4A76-4539-B41C-3B2CA1ED1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33B2EB7-4A76-4539-B41C-3B2CA1ED1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80918-280E-4047-B310-2B013A9BB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8280918-280E-4047-B310-2B013A9BB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8280918-280E-4047-B310-2B013A9BB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4CF12A-9947-4BD4-B8C9-D4DC901E5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44CF12A-9947-4BD4-B8C9-D4DC901E5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44CF12A-9947-4BD4-B8C9-D4DC901E5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E15E7-B4D8-4975-953F-BF22BD681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FFE15E7-B4D8-4975-953F-BF22BD681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FFE15E7-B4D8-4975-953F-BF22BD681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1FC09-BEAA-4688-B5AA-A91954DF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801FC09-BEAA-4688-B5AA-A91954DF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801FC09-BEAA-4688-B5AA-A91954DF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0CF59-5BEF-4693-BE1F-0E904597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4A0CF59-5BEF-4693-BE1F-0E904597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4A0CF59-5BEF-4693-BE1F-0E904597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SECRETO BANCARIO Y FIDUCIARIO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602031"/>
              </p:ext>
            </p:extLst>
          </p:nvPr>
        </p:nvGraphicFramePr>
        <p:xfrm>
          <a:off x="500743" y="1981199"/>
          <a:ext cx="10994571" cy="43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Elipse"/>
          <p:cNvSpPr/>
          <p:nvPr/>
        </p:nvSpPr>
        <p:spPr>
          <a:xfrm>
            <a:off x="10103991" y="1164774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7044936"/>
              <a:satOff val="13577"/>
              <a:lumOff val="265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"/>
          <p:cNvSpPr/>
          <p:nvPr/>
        </p:nvSpPr>
        <p:spPr>
          <a:xfrm>
            <a:off x="9327817" y="6237514"/>
            <a:ext cx="7761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42</a:t>
            </a:r>
          </a:p>
        </p:txBody>
      </p:sp>
    </p:spTree>
    <p:extLst>
      <p:ext uri="{BB962C8B-B14F-4D97-AF65-F5344CB8AC3E}">
        <p14:creationId xmlns:p14="http://schemas.microsoft.com/office/powerpoint/2010/main" val="12185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C70C47-F302-4E75-8382-0F5695613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4C70C47-F302-4E75-8382-0F5695613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4C70C47-F302-4E75-8382-0F5695613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4C70C47-F302-4E75-8382-0F5695613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24C70C47-F302-4E75-8382-0F5695613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4C27B-985B-45E2-B77E-E05BF4BA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ED14C27B-985B-45E2-B77E-E05BF4BA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ED14C27B-985B-45E2-B77E-E05BF4BA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D14C27B-985B-45E2-B77E-E05BF4BA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ED14C27B-985B-45E2-B77E-E05BF4BA2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76457-EB19-4F02-9061-14F81270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05A76457-EB19-4F02-9061-14F81270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05A76457-EB19-4F02-9061-14F81270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05A76457-EB19-4F02-9061-14F81270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05A76457-EB19-4F02-9061-14F812702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A6D76-8389-420D-89F6-A8F12E1F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21A6D76-8389-420D-89F6-A8F12E1F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F21A6D76-8389-420D-89F6-A8F12E1F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21A6D76-8389-420D-89F6-A8F12E1F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F21A6D76-8389-420D-89F6-A8F12E1F6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EFD39-C563-484C-A996-43244745C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9E1EFD39-C563-484C-A996-43244745C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9E1EFD39-C563-484C-A996-43244745C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9E1EFD39-C563-484C-A996-43244745C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9E1EFD39-C563-484C-A996-43244745C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FE200-4848-47FB-B985-3CB184F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095FE200-4848-47FB-B985-3CB184F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095FE200-4848-47FB-B985-3CB184F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095FE200-4848-47FB-B985-3CB184F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95FE200-4848-47FB-B985-3CB184F0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83D64-A6F1-4B19-AF62-0262C64C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87C83D64-A6F1-4B19-AF62-0262C64C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87C83D64-A6F1-4B19-AF62-0262C64C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87C83D64-A6F1-4B19-AF62-0262C64C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87C83D64-A6F1-4B19-AF62-0262C64CC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AC2EE-7F4F-4E59-BFD7-5AB1D48A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6BEAC2EE-7F4F-4E59-BFD7-5AB1D48A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6BEAC2EE-7F4F-4E59-BFD7-5AB1D48A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6BEAC2EE-7F4F-4E59-BFD7-5AB1D48A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6BEAC2EE-7F4F-4E59-BFD7-5AB1D48A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FA621-ED33-4C6E-9C60-A323ADF0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41BFA621-ED33-4C6E-9C60-A323ADF0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1BFA621-ED33-4C6E-9C60-A323ADF0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1BFA621-ED33-4C6E-9C60-A323ADF0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41BFA621-ED33-4C6E-9C60-A323ADF0C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SECRETO COMERCIAL O INDUSTRIAL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51385"/>
              </p:ext>
            </p:extLst>
          </p:nvPr>
        </p:nvGraphicFramePr>
        <p:xfrm>
          <a:off x="468088" y="1763486"/>
          <a:ext cx="10929257" cy="473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10210802" y="1164774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9250283" y="6237905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44</a:t>
            </a:r>
          </a:p>
        </p:txBody>
      </p:sp>
    </p:spTree>
    <p:extLst>
      <p:ext uri="{BB962C8B-B14F-4D97-AF65-F5344CB8AC3E}">
        <p14:creationId xmlns:p14="http://schemas.microsoft.com/office/powerpoint/2010/main" val="32338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94953-5085-427F-A7BE-6BCFBA10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9894953-5085-427F-A7BE-6BCFBA10B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D9894953-5085-427F-A7BE-6BCFBA10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D9894953-5085-427F-A7BE-6BCFBA10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9D827-7492-4BC9-97D0-E4145245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7EC9D827-7492-4BC9-97D0-E41452458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EC9D827-7492-4BC9-97D0-E4145245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7EC9D827-7492-4BC9-97D0-E4145245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16F2A2-A1F5-4CAE-9DC5-6B6C8682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1516F2A2-A1F5-4CAE-9DC5-6B6C8682C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1516F2A2-A1F5-4CAE-9DC5-6B6C8682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1516F2A2-A1F5-4CAE-9DC5-6B6C8682C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3B3BF8-689B-4775-8BAA-659006F68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3D3B3BF8-689B-4775-8BAA-659006F68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3D3B3BF8-689B-4775-8BAA-659006F68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3D3B3BF8-689B-4775-8BAA-659006F68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SECRETO FISCAL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59731"/>
              </p:ext>
            </p:extLst>
          </p:nvPr>
        </p:nvGraphicFramePr>
        <p:xfrm>
          <a:off x="620485" y="1611086"/>
          <a:ext cx="1077685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Elipse"/>
          <p:cNvSpPr/>
          <p:nvPr/>
        </p:nvSpPr>
        <p:spPr>
          <a:xfrm>
            <a:off x="10210803" y="1164774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"/>
          <p:cNvSpPr/>
          <p:nvPr/>
        </p:nvSpPr>
        <p:spPr>
          <a:xfrm>
            <a:off x="9434629" y="5995456"/>
            <a:ext cx="77617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45</a:t>
            </a:r>
          </a:p>
        </p:txBody>
      </p:sp>
    </p:spTree>
    <p:extLst>
      <p:ext uri="{BB962C8B-B14F-4D97-AF65-F5344CB8AC3E}">
        <p14:creationId xmlns:p14="http://schemas.microsoft.com/office/powerpoint/2010/main" val="32727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3E2DD4-48F4-45C8-A5C8-1E6C04256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23E2DD4-48F4-45C8-A5C8-1E6C04256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23E2DD4-48F4-45C8-A5C8-1E6C04256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39BCA-D512-42D1-BAC9-3B09D4AD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1B39BCA-D512-42D1-BAC9-3B09D4AD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1B39BCA-D512-42D1-BAC9-3B09D4AD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40890-4239-4965-B6C7-CE051368A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9C40890-4239-4965-B6C7-CE051368A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9C40890-4239-4965-B6C7-CE051368A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C4377-44EB-410A-A25C-BBC9D9FF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BCC4377-44EB-410A-A25C-BBC9D9FF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BCC4377-44EB-410A-A25C-BBC9D9FF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SECRETO BURSATIL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02803"/>
              </p:ext>
            </p:extLst>
          </p:nvPr>
        </p:nvGraphicFramePr>
        <p:xfrm>
          <a:off x="522515" y="1839681"/>
          <a:ext cx="11114314" cy="468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9434628" y="5889171"/>
            <a:ext cx="77617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46</a:t>
            </a:r>
          </a:p>
        </p:txBody>
      </p:sp>
      <p:sp>
        <p:nvSpPr>
          <p:cNvPr id="6" name="5 Elipse"/>
          <p:cNvSpPr/>
          <p:nvPr/>
        </p:nvSpPr>
        <p:spPr>
          <a:xfrm>
            <a:off x="10210803" y="1164774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646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CFA7D8-4C99-4A62-A37B-434BAAC8A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5BCFA7D8-4C99-4A62-A37B-434BAAC8A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BCFA7D8-4C99-4A62-A37B-434BAAC8A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BCFA7D8-4C99-4A62-A37B-434BAAC8A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5BCFA7D8-4C99-4A62-A37B-434BAAC8A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EA42C-1BA8-4EEA-91C9-07EE4AFE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7FEA42C-1BA8-4EEA-91C9-07EE4AFE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7FEA42C-1BA8-4EEA-91C9-07EE4AFE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7FEA42C-1BA8-4EEA-91C9-07EE4AFE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77FEA42C-1BA8-4EEA-91C9-07EE4AFEE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A28A0-1D4A-44C6-A210-0D233942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39A28A0-1D4A-44C6-A210-0D233942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F39A28A0-1D4A-44C6-A210-0D233942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F39A28A0-1D4A-44C6-A210-0D2339424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F39A28A0-1D4A-44C6-A210-0D2339424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SECRETO POSTAL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60717"/>
              </p:ext>
            </p:extLst>
          </p:nvPr>
        </p:nvGraphicFramePr>
        <p:xfrm>
          <a:off x="1055913" y="2286002"/>
          <a:ext cx="1003662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9434628" y="6052848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47</a:t>
            </a:r>
          </a:p>
        </p:txBody>
      </p:sp>
      <p:sp>
        <p:nvSpPr>
          <p:cNvPr id="6" name="5 Elipse"/>
          <p:cNvSpPr/>
          <p:nvPr/>
        </p:nvSpPr>
        <p:spPr>
          <a:xfrm>
            <a:off x="10210803" y="1164777"/>
            <a:ext cx="1174141" cy="117414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7044936"/>
              <a:satOff val="13577"/>
              <a:lumOff val="265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46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18471" r="23391" b="8813"/>
          <a:stretch/>
        </p:blipFill>
        <p:spPr bwMode="auto">
          <a:xfrm>
            <a:off x="1850572" y="1208314"/>
            <a:ext cx="8479972" cy="547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para dinero">
            <a:hlinkClick r:id="rId2" tgtFrame="&quot;_blank&quot;"/>
          </p:cNvPr>
          <p:cNvPicPr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4193" b="2502"/>
          <a:stretch/>
        </p:blipFill>
        <p:spPr bwMode="auto">
          <a:xfrm>
            <a:off x="9144000" y="1145519"/>
            <a:ext cx="3048000" cy="5712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LÍMITES A LOS SECRETOS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76852196"/>
              </p:ext>
            </p:extLst>
          </p:nvPr>
        </p:nvGraphicFramePr>
        <p:xfrm>
          <a:off x="511630" y="1763485"/>
          <a:ext cx="8632370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9D9949-08DD-4841-9FB9-A2F2BCAEA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09D9949-08DD-4841-9FB9-A2F2BCAEA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09D9949-08DD-4841-9FB9-A2F2BCAEA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709D9949-08DD-4841-9FB9-A2F2BCAEA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265CB-2A9B-403C-BEF2-C802AEBF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01265CB-2A9B-403C-BEF2-C802AEBF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201265CB-2A9B-403C-BEF2-C802AEBF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201265CB-2A9B-403C-BEF2-C802AEBF9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9E020-19F8-41CF-9E19-64648104C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009E020-19F8-41CF-9E19-64648104C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6009E020-19F8-41CF-9E19-64648104C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009E020-19F8-41CF-9E19-64648104C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5F2F54-B233-4BFC-BD1F-FA7660C5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45F2F54-B233-4BFC-BD1F-FA7660C5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45F2F54-B233-4BFC-BD1F-FA7660C5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45F2F54-B233-4BFC-BD1F-FA7660C5A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A4D5FC-FB75-4454-9A8A-7B41D8D52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EA4D5FC-FB75-4454-9A8A-7B41D8D52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EA4D5FC-FB75-4454-9A8A-7B41D8D52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0EA4D5FC-FB75-4454-9A8A-7B41D8D52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4774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ENTREGADA POR PARTICULARES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30609"/>
              </p:ext>
            </p:extLst>
          </p:nvPr>
        </p:nvGraphicFramePr>
        <p:xfrm>
          <a:off x="522513" y="2144488"/>
          <a:ext cx="11016343" cy="386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9434629" y="6191398"/>
            <a:ext cx="77617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40</a:t>
            </a:r>
          </a:p>
        </p:txBody>
      </p:sp>
      <p:sp>
        <p:nvSpPr>
          <p:cNvPr id="6" name="5 Elipse"/>
          <p:cNvSpPr/>
          <p:nvPr/>
        </p:nvSpPr>
        <p:spPr>
          <a:xfrm>
            <a:off x="9036662" y="1263506"/>
            <a:ext cx="1174141" cy="1174141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4089872"/>
              <a:satOff val="27155"/>
              <a:lumOff val="53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859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54A7A-B534-47A3-8020-56D7B00B2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C554A7A-B534-47A3-8020-56D7B00B2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83E3F-AC32-4DDB-836B-832778F2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80883E3F-AC32-4DDB-836B-832778F25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FC8324-147D-46D8-B451-C940567D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CFC8324-147D-46D8-B451-C940567DB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1A3A64-F61D-4B38-86B0-4058D0811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001A3A64-F61D-4B38-86B0-4058D0811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INFORMACIÓN CONFIDENCIAL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971346783"/>
              </p:ext>
            </p:extLst>
          </p:nvPr>
        </p:nvGraphicFramePr>
        <p:xfrm>
          <a:off x="391886" y="1959436"/>
          <a:ext cx="11353800" cy="463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7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63786C-C987-4736-93BA-79C84D91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263786C-C987-4736-93BA-79C84D91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34A224-8909-4863-AF0B-1F5C667B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3334A224-8909-4863-AF0B-1F5C667B2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970EB9-E9C0-4D4E-8E3D-CBE6D919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5970EB9-E9C0-4D4E-8E3D-CBE6D919C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F96E41-31B4-4703-B101-10B8A773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EDF96E41-31B4-4703-B101-10B8A7731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B08219-C914-451B-9361-4B4981F0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2B08219-C914-451B-9361-4B4981F07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D26F63-7731-4A92-A489-AB107B1F6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18D26F63-7731-4A92-A489-AB107B1F6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1" y="221622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9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INFORMACIÓN</a:t>
            </a:r>
          </a:p>
          <a:p>
            <a:pPr algn="ctr"/>
            <a:r>
              <a:rPr lang="es-MX" sz="9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RESERVADA</a:t>
            </a:r>
          </a:p>
        </p:txBody>
      </p:sp>
    </p:spTree>
    <p:extLst>
      <p:ext uri="{BB962C8B-B14F-4D97-AF65-F5344CB8AC3E}">
        <p14:creationId xmlns:p14="http://schemas.microsoft.com/office/powerpoint/2010/main" val="20436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3228" y="1228430"/>
            <a:ext cx="8229600" cy="6179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INFORMACIÓN RESERVADA (Artículo 183)</a:t>
            </a:r>
            <a:b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32371241"/>
              </p:ext>
            </p:extLst>
          </p:nvPr>
        </p:nvGraphicFramePr>
        <p:xfrm>
          <a:off x="315686" y="1759310"/>
          <a:ext cx="11462657" cy="464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4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313" y="1143001"/>
            <a:ext cx="8229600" cy="12928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PUEDA PONER EN RIESGO LA VIDA, SEGURIDAD O SALUD DE UNA PERSONA FÍSICA</a:t>
            </a:r>
          </a:p>
        </p:txBody>
      </p:sp>
      <p:pic>
        <p:nvPicPr>
          <p:cNvPr id="1026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7" y="2327027"/>
            <a:ext cx="4582887" cy="25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239397" y="613993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23</a:t>
            </a:r>
          </a:p>
        </p:txBody>
      </p:sp>
      <p:sp>
        <p:nvSpPr>
          <p:cNvPr id="15" name="14 Llamada rectangular redondeada"/>
          <p:cNvSpPr/>
          <p:nvPr/>
        </p:nvSpPr>
        <p:spPr>
          <a:xfrm>
            <a:off x="957945" y="2435872"/>
            <a:ext cx="6030684" cy="2147013"/>
          </a:xfrm>
          <a:prstGeom prst="wedgeRoundRectCallout">
            <a:avLst>
              <a:gd name="adj1" fmla="val -36571"/>
              <a:gd name="adj2" fmla="val 785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Es necesario acreditar un vínculo entre la persona física y la información que pueda poner en riesgo su vida, seguridad o salud. </a:t>
            </a:r>
          </a:p>
        </p:txBody>
      </p:sp>
      <p:pic>
        <p:nvPicPr>
          <p:cNvPr id="3" name="Picture 2" descr="Resultado de imagen para policia animació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5371" r="30731" b="29527"/>
          <a:stretch/>
        </p:blipFill>
        <p:spPr bwMode="auto">
          <a:xfrm>
            <a:off x="239488" y="4828809"/>
            <a:ext cx="1436914" cy="20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945" y="1055917"/>
            <a:ext cx="11168738" cy="8926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VERIFICACIÓN, INSPECCIÓN Y AUDITORÍA RELATIVAS AL CUMPLIMIENTO DE LAS LEYES O AFECTE LA RECAUDACIÓN DE CONTRIBUCIONES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7 Imagen" descr="https://www.danielgimenezmartinez.com/wp-content/uploads/2018/05/inspeccion.jpg"/>
          <p:cNvPicPr/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838" r="8904" b="9617"/>
          <a:stretch/>
        </p:blipFill>
        <p:spPr bwMode="auto">
          <a:xfrm>
            <a:off x="5638799" y="4931235"/>
            <a:ext cx="1426029" cy="19267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64764645"/>
              </p:ext>
            </p:extLst>
          </p:nvPr>
        </p:nvGraphicFramePr>
        <p:xfrm>
          <a:off x="576944" y="1915881"/>
          <a:ext cx="11081656" cy="466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199911" y="6313725"/>
            <a:ext cx="154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24 y 25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69265F-641B-4735-8C77-F2AE510A0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7A69265F-641B-4735-8C77-F2AE510A0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1486C3-7801-445C-91A5-DE309AB9D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981486C3-7801-445C-91A5-DE309AB9D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4A4B1-B4EC-4C60-9EB0-2363BDC88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0DE4A4B1-B4EC-4C60-9EB0-2363BDC88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PREVENCIÓN O PERSECUCIÓN DE LOS DELITOS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Pantalla"/>
          <p:cNvSpPr/>
          <p:nvPr/>
        </p:nvSpPr>
        <p:spPr>
          <a:xfrm>
            <a:off x="228594" y="1894117"/>
            <a:ext cx="4547173" cy="4452257"/>
          </a:xfrm>
          <a:prstGeom prst="flowChartDisp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PREVENCIÓN.</a:t>
            </a:r>
          </a:p>
          <a:p>
            <a:pPr algn="just"/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Información que obstaculice las acciones implementadas por las autoridades para evitar la comisión de delitos, o menoscabar o limitar la capacidad de las autoridades para evitarlos.</a:t>
            </a:r>
          </a:p>
        </p:txBody>
      </p:sp>
      <p:sp>
        <p:nvSpPr>
          <p:cNvPr id="10" name="9 Pantalla"/>
          <p:cNvSpPr/>
          <p:nvPr/>
        </p:nvSpPr>
        <p:spPr>
          <a:xfrm flipH="1">
            <a:off x="7243275" y="1894114"/>
            <a:ext cx="4796336" cy="4452256"/>
          </a:xfrm>
          <a:prstGeom prst="flowChartDisp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PERSECUCIÓN:</a:t>
            </a:r>
          </a:p>
          <a:p>
            <a:pPr algn="just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Existe un proceso penal en sustanciación o una carpeta de investigación en trámite; </a:t>
            </a:r>
          </a:p>
          <a:p>
            <a:pPr algn="just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Vínculo entre la información solicitada y la carpeta de investigación, o el proceso penal, según sea el caso, y </a:t>
            </a:r>
          </a:p>
          <a:p>
            <a:pPr algn="just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La difusión de la información pueda impedir u obstruir las funciones que ejerce el Ministerio Público o su equivalente durante la etapa de investigación o ante los tribunales judiciales con motivo del ejercicio de la acción penal.</a:t>
            </a:r>
          </a:p>
        </p:txBody>
      </p:sp>
      <p:sp>
        <p:nvSpPr>
          <p:cNvPr id="11" name="AutoShape 2" descr="Resultado de imagen para policia animació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33538" y="-9604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2" y="1894117"/>
            <a:ext cx="2460171" cy="4452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9038277" y="6346371"/>
            <a:ext cx="11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LIN 26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PROCESO DELIBERATIVO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72327787"/>
              </p:ext>
            </p:extLst>
          </p:nvPr>
        </p:nvGraphicFramePr>
        <p:xfrm>
          <a:off x="631371" y="2093461"/>
          <a:ext cx="7946572" cy="429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351778" y="6304002"/>
            <a:ext cx="88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27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58942" y="3477928"/>
            <a:ext cx="2928254" cy="28346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Se considera concluido el proceso deliberativo cuando se adopte de manera concluyente la última determinación, sea o no susceptible de ejecución; cuando el proceso haya quedado sin materia, o cuando por cualquier causa no sea posible continuar con su desarrollo.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58942" y="1600196"/>
            <a:ext cx="2928254" cy="1865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Cuando se trate de insumos informativos o de apoyo para el proceso deliberativo, únicamente podrá clasificarse aquella información que se encuentre directamente relacionada con la 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599FB-7DDF-48ED-B152-00D88695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DCD599FB-7DDF-48ED-B152-00D88695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CD599FB-7DDF-48ED-B152-00D88695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CD599FB-7DDF-48ED-B152-00D88695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DCD599FB-7DDF-48ED-B152-00D886950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F1149-687C-4F39-9348-062C26BD2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E8F1149-687C-4F39-9348-062C26BD2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E8F1149-687C-4F39-9348-062C26BD2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E8F1149-687C-4F39-9348-062C26BD2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E8F1149-687C-4F39-9348-062C26BD2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8A040-B8DC-49F1-8137-D8396B0F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688A040-B8DC-49F1-8137-D8396B0F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688A040-B8DC-49F1-8137-D8396B0F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A688A040-B8DC-49F1-8137-D8396B0F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688A040-B8DC-49F1-8137-D8396B0F0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68473-1322-4F36-97AF-58081AC1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F968473-1322-4F36-97AF-58081AC1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F968473-1322-4F36-97AF-58081AC1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F968473-1322-4F36-97AF-58081AC1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BF968473-1322-4F36-97AF-58081AC11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171" y="1143001"/>
            <a:ext cx="9274629" cy="81644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PROCEDIMIENTOS DE RESPONSABILIDADES, QUEJAS Y DENUNCIAS </a:t>
            </a:r>
          </a:p>
        </p:txBody>
      </p:sp>
      <p:pic>
        <p:nvPicPr>
          <p:cNvPr id="4" name="3 Imagen" descr="www.guijarropique.co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/>
          <a:stretch/>
        </p:blipFill>
        <p:spPr bwMode="auto">
          <a:xfrm>
            <a:off x="8403771" y="2095500"/>
            <a:ext cx="3788229" cy="4762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64068517"/>
              </p:ext>
            </p:extLst>
          </p:nvPr>
        </p:nvGraphicFramePr>
        <p:xfrm>
          <a:off x="587829" y="2449305"/>
          <a:ext cx="7064828" cy="336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9168906" y="6259286"/>
            <a:ext cx="11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28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C11507-64F5-499D-AA18-872CBD3D1D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5E8C2-1610-43D0-8E8D-B867E7A8BF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0629" y="1324304"/>
            <a:ext cx="11876314" cy="53595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6571" y="1383577"/>
            <a:ext cx="63959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del curso los participantes conocerán los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r>
              <a:rPr lang="es-MX" sz="2800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s-MX" sz="2800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MX" sz="2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smtClean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información,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sus vertientes de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confidencial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reservada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así como para la </a:t>
            </a:r>
            <a:r>
              <a:rPr lang="es-MX" sz="2800" b="1" dirty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</a:t>
            </a:r>
            <a:r>
              <a:rPr lang="es-MX" sz="2800" b="1" dirty="0" smtClean="0">
                <a:solidFill>
                  <a:srgbClr val="2A6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versiones públicas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la normatividad aplicable, para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cumplimiento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obligaciones en materia de transparencia y protección de datos personales.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255914" y="3384124"/>
            <a:ext cx="4217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CURSO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6853143" y="1860320"/>
            <a:ext cx="0" cy="3736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DEBIDO PROCESO</a:t>
            </a:r>
          </a:p>
        </p:txBody>
      </p:sp>
      <p:pic>
        <p:nvPicPr>
          <p:cNvPr id="7" name="6 Imagen" descr="Resultado de imagen para debido proceso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5" y="1763489"/>
            <a:ext cx="3211286" cy="47570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89554147"/>
              </p:ext>
            </p:extLst>
          </p:nvPr>
        </p:nvGraphicFramePr>
        <p:xfrm>
          <a:off x="381000" y="1763487"/>
          <a:ext cx="7794171" cy="47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"/>
          <p:cNvSpPr/>
          <p:nvPr/>
        </p:nvSpPr>
        <p:spPr>
          <a:xfrm>
            <a:off x="9034356" y="6151211"/>
            <a:ext cx="11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29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C95F0C-DD7A-4C97-89B5-47448D1A6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EC95F0C-DD7A-4C97-89B5-47448D1A6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EC95F0C-DD7A-4C97-89B5-47448D1A6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A8095E-4095-4C1C-9186-C19C47021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6A8095E-4095-4C1C-9186-C19C47021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6A8095E-4095-4C1C-9186-C19C47021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AF7291-294C-4796-B4B7-E7A6A1899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FAF7291-294C-4796-B4B7-E7A6A1899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FAF7291-294C-4796-B4B7-E7A6A1899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ABAB4-E491-455F-A42F-46EB63BB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BAABAB4-E491-455F-A42F-46EB63BB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BAABAB4-E491-455F-A42F-46EB63BB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543" y="1132134"/>
            <a:ext cx="10918371" cy="990587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EXPEDIENTES JUDICIALES O DE PROCEDIMIENTOS ADMINISTRATIVOS SEGUIDOS EN FORMA DE JUICIO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01447336"/>
              </p:ext>
            </p:extLst>
          </p:nvPr>
        </p:nvGraphicFramePr>
        <p:xfrm>
          <a:off x="805543" y="2122721"/>
          <a:ext cx="10744199" cy="374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Resultado de imagen para ley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r="15469"/>
          <a:stretch/>
        </p:blipFill>
        <p:spPr bwMode="auto">
          <a:xfrm>
            <a:off x="4441371" y="5214257"/>
            <a:ext cx="4283533" cy="16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724904" y="6151211"/>
            <a:ext cx="11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30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332952-7E36-4AF7-99CA-17B716442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3332952-7E36-4AF7-99CA-17B716442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3332952-7E36-4AF7-99CA-17B716442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B8BC1-CED3-4148-83F7-24C705E1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B4B8BC1-CED3-4148-83F7-24C705E1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B4B8BC1-CED3-4148-83F7-24C705E1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3E4B9-7C9E-46FE-B044-90530F56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3E3E4B9-7C9E-46FE-B044-90530F56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3E3E4B9-7C9E-46FE-B044-90530F56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B2CCC-D703-4AEF-B07F-90F5DB777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65B2CCC-D703-4AEF-B07F-90F5DB777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65B2CCC-D703-4AEF-B07F-90F5DB777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893" y="1186546"/>
            <a:ext cx="9539907" cy="874047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AVERIGUACIONES PREVIAS Y CARPETAS DE INVESTIGACIÓN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Imagen" descr="Autocolante Pixerstick Man with magnifying glass looking for coins - Finanç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/>
        </p:blipFill>
        <p:spPr bwMode="auto">
          <a:xfrm>
            <a:off x="6803719" y="4071736"/>
            <a:ext cx="5388281" cy="2745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squina doblada"/>
          <p:cNvSpPr/>
          <p:nvPr/>
        </p:nvSpPr>
        <p:spPr>
          <a:xfrm>
            <a:off x="1045030" y="1850571"/>
            <a:ext cx="4517574" cy="4485306"/>
          </a:xfrm>
          <a:prstGeom prst="foldedCorner">
            <a:avLst>
              <a:gd name="adj" fmla="val 75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200" dirty="0">
                <a:latin typeface="Calibri" panose="020F0502020204030204" pitchFamily="34" charset="0"/>
                <a:cs typeface="Calibri" panose="020F0502020204030204" pitchFamily="34" charset="0"/>
              </a:rPr>
              <a:t>Aquella que forme parte de las averiguaciones previas o carpetas de investigación que resulte de la etapa de investigación, durante la cual, el Ministerio Público o su equivalente reúne indicios para el esclarecimiento de los hechos y, en su caso, los datos de prueba para sustentar el ejercicio o no de la acción penal, la acusación contra el imputado y la reparación del daño.</a:t>
            </a: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6021195" y="2013867"/>
            <a:ext cx="5299948" cy="186144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Sin embargo, una vez que se determinó el ejercicio de la acción penal o el no ejercicio de la misma, son susceptibles de acceso, a través de versiones públicas.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37438" y="6335877"/>
            <a:ext cx="136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LIN 31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DISPOSICIÓN EXPRESA DE UNA LEY 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0927" t="27492" r="37259" b="32883"/>
          <a:stretch/>
        </p:blipFill>
        <p:spPr bwMode="auto">
          <a:xfrm>
            <a:off x="7524082" y="2675266"/>
            <a:ext cx="4537302" cy="347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Elipse"/>
          <p:cNvSpPr/>
          <p:nvPr/>
        </p:nvSpPr>
        <p:spPr>
          <a:xfrm>
            <a:off x="565827" y="1909524"/>
            <a:ext cx="6847344" cy="25037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Se deber señalar el supuesto normativo que expresamente le otorga ese carácter</a:t>
            </a:r>
            <a:r>
              <a:rPr lang="es-MX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23257" y="5029203"/>
            <a:ext cx="6112563" cy="14695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No debe contravenir las bases, principios y disposiciones establecidos en la Ley.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724904" y="6151211"/>
            <a:ext cx="11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LIN 32</a:t>
            </a:r>
          </a:p>
        </p:txBody>
      </p:sp>
    </p:spTree>
    <p:extLst>
      <p:ext uri="{BB962C8B-B14F-4D97-AF65-F5344CB8AC3E}">
        <p14:creationId xmlns:p14="http://schemas.microsoft.com/office/powerpoint/2010/main" val="3564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TÉRMINO Y PLAZO DE RESERVA</a:t>
            </a:r>
          </a:p>
        </p:txBody>
      </p:sp>
      <p:pic>
        <p:nvPicPr>
          <p:cNvPr id="13" name="Picture 3" descr="C:\Program Files (x86)\Microsoft Office\MEDIA\CAGCAT10\j0234131.wmf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3"/>
          <a:stretch/>
        </p:blipFill>
        <p:spPr bwMode="auto">
          <a:xfrm>
            <a:off x="9339943" y="3320143"/>
            <a:ext cx="2841161" cy="36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664053571"/>
              </p:ext>
            </p:extLst>
          </p:nvPr>
        </p:nvGraphicFramePr>
        <p:xfrm>
          <a:off x="348343" y="1665517"/>
          <a:ext cx="10570028" cy="50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28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DC0AC8-461A-4BE1-AED8-5DDC8F0C4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5CDC0AC8-461A-4BE1-AED8-5DDC8F0C4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5CDC0AC8-461A-4BE1-AED8-5DDC8F0C4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CDD259-A523-4234-B869-011AF2E9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E9CDD259-A523-4234-B869-011AF2E9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E9CDD259-A523-4234-B869-011AF2E9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05C5B8-7DC1-442B-BC6D-8CFBF7595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0A05C5B8-7DC1-442B-BC6D-8CFBF7595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0A05C5B8-7DC1-442B-BC6D-8CFBF7595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B51CBB-602E-4EAF-8FF9-7EBA21C35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1B51CBB-602E-4EAF-8FF9-7EBA21C35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1B51CBB-602E-4EAF-8FF9-7EBA21C35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136EB7-4C3B-446E-AD87-9F134717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03136EB7-4C3B-446E-AD87-9F134717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03136EB7-4C3B-446E-AD87-9F134717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B05197-A794-4533-A993-02F9927C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54B05197-A794-4533-A993-02F9927C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54B05197-A794-4533-A993-02F9927C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ELEMENTOS DE LA RESERVA DE LA INFORMACIÓN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48752618"/>
              </p:ext>
            </p:extLst>
          </p:nvPr>
        </p:nvGraphicFramePr>
        <p:xfrm>
          <a:off x="1102416" y="1763489"/>
          <a:ext cx="9838341" cy="298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52655440"/>
              </p:ext>
            </p:extLst>
          </p:nvPr>
        </p:nvGraphicFramePr>
        <p:xfrm>
          <a:off x="522514" y="4876811"/>
          <a:ext cx="11048999" cy="151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7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6521B5-CB6E-4828-B091-DBE7F671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F6521B5-CB6E-4828-B091-DBE7F671D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B3874-3E42-4BB4-B1ED-EBF27200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64DB3874-3E42-4BB4-B1ED-EBF27200C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8B0CAC-D71F-493B-A9BE-4C53BFBA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5D8B0CAC-D71F-493B-A9BE-4C53BFBA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0BAB3B-0049-4EE2-A85F-640DC2BB2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280BAB3B-0049-4EE2-A85F-640DC2BB2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36AEA5-09D5-464E-BC32-BE80F8CC4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3836AEA5-09D5-464E-BC32-BE80F8CC4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Graphic spid="9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PRUEBA DE DAÑO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79608297"/>
              </p:ext>
            </p:extLst>
          </p:nvPr>
        </p:nvGraphicFramePr>
        <p:xfrm>
          <a:off x="381000" y="1763486"/>
          <a:ext cx="11473543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6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3EFEAC-0235-4004-98D5-18A9157E6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F3EFEAC-0235-4004-98D5-18A9157E6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59BB0-11A0-4490-B2EF-54B4CBB9F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3A59BB0-11A0-4490-B2EF-54B4CBB9F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966EB6-35D0-4F0F-8E2F-EEDD84EC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3966EB6-35D0-4F0F-8E2F-EEDD84EC6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209DB-4601-42EF-9505-57BFC391C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9E209DB-4601-42EF-9505-57BFC391C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315193-E033-4368-84C3-08D32D2E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8315193-E033-4368-84C3-08D32D2EA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F00672-BFF6-40BA-BEA0-6D523475B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78F00672-BFF6-40BA-BEA0-6D523475B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2C18FE-60BE-4E98-8037-6D78994EB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A2C18FE-60BE-4E98-8037-6D78994EB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LIMITANTES A LA RESERVA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95790349"/>
              </p:ext>
            </p:extLst>
          </p:nvPr>
        </p:nvGraphicFramePr>
        <p:xfrm>
          <a:off x="239486" y="1719946"/>
          <a:ext cx="11669485" cy="506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Resultado de imagen para parar">
            <a:hlinkClick r:id="rId7" tgtFrame="&quot;_blank&quot;"/>
          </p:cNvPr>
          <p:cNvPicPr/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4" y="1343943"/>
            <a:ext cx="2899805" cy="266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4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FD884-3270-4802-B55D-F45DF0671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D5FD884-3270-4802-B55D-F45DF0671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D5FD884-3270-4802-B55D-F45DF0671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8D5FD884-3270-4802-B55D-F45DF0671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5B07C-BD67-4AFA-A2B9-7666C156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30A5B07C-BD67-4AFA-A2B9-7666C156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0A5B07C-BD67-4AFA-A2B9-7666C156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0A5B07C-BD67-4AFA-A2B9-7666C1561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65CC8E-D241-47BB-8610-AFCA43E06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65CC8E-D241-47BB-8610-AFCA43E06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C65CC8E-D241-47BB-8610-AFCA43E06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1C65CC8E-D241-47BB-8610-AFCA43E06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3F680-DCA2-4BC6-81C5-39597EEA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6F3F680-DCA2-4BC6-81C5-39597EEA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6F3F680-DCA2-4BC6-81C5-39597EEA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6F3F680-DCA2-4BC6-81C5-39597EEAD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8A7DC2-BE74-4330-BA08-72AB9D986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08A7DC2-BE74-4330-BA08-72AB9D986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08A7DC2-BE74-4330-BA08-72AB9D986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08A7DC2-BE74-4330-BA08-72AB9D986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1" y="2510136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7000" b="1" dirty="0">
                <a:ln/>
                <a:solidFill>
                  <a:schemeClr val="accent1">
                    <a:lumMod val="75000"/>
                  </a:schemeClr>
                </a:solidFill>
              </a:rPr>
              <a:t>VERSIONES</a:t>
            </a:r>
          </a:p>
          <a:p>
            <a:pPr algn="ctr"/>
            <a:r>
              <a:rPr lang="es-MX" sz="7000" b="1" dirty="0">
                <a:ln/>
                <a:solidFill>
                  <a:schemeClr val="accent1">
                    <a:lumMod val="75000"/>
                  </a:schemeClr>
                </a:solidFill>
              </a:rPr>
              <a:t>PÚBLICAS</a:t>
            </a:r>
          </a:p>
        </p:txBody>
      </p:sp>
    </p:spTree>
    <p:extLst>
      <p:ext uri="{BB962C8B-B14F-4D97-AF65-F5344CB8AC3E}">
        <p14:creationId xmlns:p14="http://schemas.microsoft.com/office/powerpoint/2010/main" val="20436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DEFINICIÓN</a:t>
            </a:r>
          </a:p>
        </p:txBody>
      </p:sp>
      <p:pic>
        <p:nvPicPr>
          <p:cNvPr id="8196" name="Picture 4" descr="Resultado de imagen para DU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4"/>
            <a:ext cx="4767943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3348"/>
              </p:ext>
            </p:extLst>
          </p:nvPr>
        </p:nvGraphicFramePr>
        <p:xfrm>
          <a:off x="283941" y="1645103"/>
          <a:ext cx="11624117" cy="484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utoShape 2" descr="Resultado de imagen para DUDA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B797E4-5773-46AA-A4E3-3EB2D97F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0B797E4-5773-46AA-A4E3-3EB2D97F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8A337C-C971-4690-859C-332B7209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B28A337C-C971-4690-859C-332B72091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797C4F-82C0-4660-8B9A-734B7BCD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EA797C4F-82C0-4660-8B9A-734B7BCD7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8AF13F-4130-4409-860C-81F57B38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AF8AF13F-4130-4409-860C-81F57B38E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34B583-0BC9-49B4-8EDD-6847520F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3F34B583-0BC9-49B4-8EDD-6847520FF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4930" y="1145518"/>
            <a:ext cx="8229600" cy="4078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MARCO DE REFERENCIA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50458015"/>
              </p:ext>
            </p:extLst>
          </p:nvPr>
        </p:nvGraphicFramePr>
        <p:xfrm>
          <a:off x="651510" y="1472099"/>
          <a:ext cx="10709910" cy="516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6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0650A-132C-4564-B65F-B1ED8C694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560650A-132C-4564-B65F-B1ED8C694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560650A-132C-4564-B65F-B1ED8C694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E560650A-132C-4564-B65F-B1ED8C694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72AF1-DA85-419D-AC36-FE71770E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0B072AF1-DA85-419D-AC36-FE71770E9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B072AF1-DA85-419D-AC36-FE71770E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B072AF1-DA85-419D-AC36-FE71770E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D351DD-2323-40E2-A852-2FA956E8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DAD351DD-2323-40E2-A852-2FA956E8F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DAD351DD-2323-40E2-A852-2FA956E8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DAD351DD-2323-40E2-A852-2FA956E8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A21FB-66DB-494B-8853-157819D1B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189A21FB-66DB-494B-8853-157819D1B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89A21FB-66DB-494B-8853-157819D1B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89A21FB-66DB-494B-8853-157819D1B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040B3-C795-4C32-B18F-E1BFA019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45B040B3-C795-4C32-B18F-E1BFA019B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5B040B3-C795-4C32-B18F-E1BFA019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5B040B3-C795-4C32-B18F-E1BFA019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36DBF-F913-462A-8164-F3F9D12B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74136DBF-F913-462A-8164-F3F9D12BF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74136DBF-F913-462A-8164-F3F9D12B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74136DBF-F913-462A-8164-F3F9D12B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EF7B71-DA58-462F-89EB-909EB1F99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78EF7B71-DA58-462F-89EB-909EB1F99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78EF7B71-DA58-462F-89EB-909EB1F99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78EF7B71-DA58-462F-89EB-909EB1F99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F7A50-913F-46E6-BF10-A1BE1183E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E6EF7A50-913F-46E6-BF10-A1BE1183E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E6EF7A50-913F-46E6-BF10-A1BE1183E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E6EF7A50-913F-46E6-BF10-A1BE1183E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753FBD-9171-489B-B3A2-32DDA3E1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C6753FBD-9171-489B-B3A2-32DDA3E15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C6753FBD-9171-489B-B3A2-32DDA3E1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C6753FBD-9171-489B-B3A2-32DDA3E1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185EA9-077E-4AE4-9D86-A840FFF22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3B185EA9-077E-4AE4-9D86-A840FFF22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3B185EA9-077E-4AE4-9D86-A840FFF22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3B185EA9-077E-4AE4-9D86-A840FFF22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2A37B-14E9-4B89-8CEB-4FD70A76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4082A37B-14E9-4B89-8CEB-4FD70A765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4082A37B-14E9-4B89-8CEB-4FD70A76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4082A37B-14E9-4B89-8CEB-4FD70A76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OBLIGACIÓN DE LOS SO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4414" b="2449"/>
          <a:stretch/>
        </p:blipFill>
        <p:spPr bwMode="auto">
          <a:xfrm>
            <a:off x="10884" y="4441374"/>
            <a:ext cx="2797629" cy="2408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827314" y="1589314"/>
            <a:ext cx="10635343" cy="3037115"/>
          </a:xfrm>
          <a:prstGeom prst="wedgeEllipseCallout">
            <a:avLst>
              <a:gd name="adj1" fmla="val -37572"/>
              <a:gd name="adj2" fmla="val 524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MX" sz="2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2300" i="1" dirty="0">
                <a:latin typeface="Calibri" panose="020F0502020204030204" pitchFamily="34" charset="0"/>
                <a:cs typeface="Calibri" panose="020F0502020204030204" pitchFamily="34" charset="0"/>
              </a:rPr>
              <a:t>Cuando la información contenga partes o secciones reservadas o confidenciales, los sujetos obligados, para efectos de atender una solicitud de información, deberán elaborar una versión pública en la que se testen las partes o secciones clasificadas, indicando su contenido de manera genérica, y fundando y motivando su clasificación</a:t>
            </a:r>
            <a:r>
              <a:rPr lang="es-MX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/>
            <a:r>
              <a:rPr lang="es-MX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Artículo 180)</a:t>
            </a:r>
          </a:p>
        </p:txBody>
      </p:sp>
    </p:spTree>
    <p:extLst>
      <p:ext uri="{BB962C8B-B14F-4D97-AF65-F5344CB8AC3E}">
        <p14:creationId xmlns:p14="http://schemas.microsoft.com/office/powerpoint/2010/main" val="2892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8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PARTICULARIDADES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74684724"/>
              </p:ext>
            </p:extLst>
          </p:nvPr>
        </p:nvGraphicFramePr>
        <p:xfrm>
          <a:off x="587829" y="1836726"/>
          <a:ext cx="10885714" cy="458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9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5180F-179F-4420-9068-7AEA4FA1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9C5180F-179F-4420-9068-7AEA4FA1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9C5180F-179F-4420-9068-7AEA4FA1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49C5180F-179F-4420-9068-7AEA4FA1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8E532A-4ADA-4F48-931A-F7022840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58E532A-4ADA-4F48-931A-F7022840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58E532A-4ADA-4F48-931A-F7022840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758E532A-4ADA-4F48-931A-F70228402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D50A5-5480-4435-A2D3-F7653C875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E2D50A5-5480-4435-A2D3-F7653C875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E2D50A5-5480-4435-A2D3-F7653C875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E2D50A5-5480-4435-A2D3-F7653C875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1A604-0975-47D9-B545-F577E6F1D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7C1A604-0975-47D9-B545-F577E6F1D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E7C1A604-0975-47D9-B545-F577E6F1D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7C1A604-0975-47D9-B545-F577E6F1D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5E8BC-F612-4E7D-8FE9-CCE7B358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E25E8BC-F612-4E7D-8FE9-CCE7B358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E25E8BC-F612-4E7D-8FE9-CCE7B358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E25E8BC-F612-4E7D-8FE9-CCE7B358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B25CC-7D51-45BA-A8C2-C26D502F3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A6B25CC-7D51-45BA-A8C2-C26D502F3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A6B25CC-7D51-45BA-A8C2-C26D502F3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A6B25CC-7D51-45BA-A8C2-C26D502F3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888" y="1251860"/>
            <a:ext cx="8229600" cy="555171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PROCESO DE TESTADO EN DOCUMENTOS IMPRESOS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9414144"/>
              </p:ext>
            </p:extLst>
          </p:nvPr>
        </p:nvGraphicFramePr>
        <p:xfrm>
          <a:off x="544287" y="1807031"/>
          <a:ext cx="11005456" cy="444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9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746EEA-C3A6-42CA-9CAC-EEE21620F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746EEA-C3A6-42CA-9CAC-EEE21620F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746EEA-C3A6-42CA-9CAC-EEE21620F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D69B77-E491-4E43-8BB3-04C336DB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DD69B77-E491-4E43-8BB3-04C336DB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DD69B77-E491-4E43-8BB3-04C336DB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F08ED8-F2CD-4D4F-BE84-44808EAD9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9F08ED8-F2CD-4D4F-BE84-44808EAD9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9F08ED8-F2CD-4D4F-BE84-44808EAD9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DAF2A-3DAB-4B11-9860-261E8B14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B0DDAF2A-3DAB-4B11-9860-261E8B14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B0DDAF2A-3DAB-4B11-9860-261E8B14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3FC662-0705-40DF-947C-0B932BC8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AA3FC662-0705-40DF-947C-0B932BC8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AA3FC662-0705-40DF-947C-0B932BC8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B13945-720B-4542-AD26-F1EF3988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4DB13945-720B-4542-AD26-F1EF3988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4DB13945-720B-4542-AD26-F1EF3988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5044D-30F4-49C8-B809-CAE49458C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835044D-30F4-49C8-B809-CAE49458C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835044D-30F4-49C8-B809-CAE49458C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9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t="13363" r="35073" b="9334"/>
          <a:stretch/>
        </p:blipFill>
        <p:spPr bwMode="auto">
          <a:xfrm>
            <a:off x="3379883" y="1763487"/>
            <a:ext cx="5345151" cy="48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00203" y="2525486"/>
            <a:ext cx="176348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/>
              <a:t>REFERENCIA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1603" y="4207331"/>
            <a:ext cx="1382485" cy="653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TESTADO</a:t>
            </a:r>
          </a:p>
        </p:txBody>
      </p:sp>
      <p:sp>
        <p:nvSpPr>
          <p:cNvPr id="17" name="16 Flecha doblada hacia arriba"/>
          <p:cNvSpPr/>
          <p:nvPr/>
        </p:nvSpPr>
        <p:spPr>
          <a:xfrm>
            <a:off x="8599717" y="4909453"/>
            <a:ext cx="1513115" cy="838204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oblada hacia arriba"/>
          <p:cNvSpPr/>
          <p:nvPr/>
        </p:nvSpPr>
        <p:spPr>
          <a:xfrm flipH="1">
            <a:off x="1915891" y="3461651"/>
            <a:ext cx="1513115" cy="838204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3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17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3003"/>
            <a:ext cx="8229600" cy="74023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PROCESO DE TESTADO EN DOCUMENTOS ELECTRÓNICOS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95643931"/>
              </p:ext>
            </p:extLst>
          </p:nvPr>
        </p:nvGraphicFramePr>
        <p:xfrm>
          <a:off x="370114" y="1523999"/>
          <a:ext cx="11440886" cy="571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16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415D71-606C-45B6-BBEC-B32596AED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D415D71-606C-45B6-BBEC-B32596AED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40819B-AA28-4BE7-8B5E-10543DE2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440819B-AA28-4BE7-8B5E-10543DE2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A9DCD-5275-4224-B64A-37E5E9FC5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76A9DCD-5275-4224-B64A-37E5E9FC5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3D719-3046-4FCA-B3DA-4E01B36C5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FE3D719-3046-4FCA-B3DA-4E01B36C5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724C9-B43D-4652-9B18-E8E2CAA4F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FF724C9-B43D-4652-9B18-E8E2CAA4F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A4672-02EC-486D-B7F3-DC353B7E3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76A4672-02EC-486D-B7F3-DC353B7E3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2D6415-5211-4305-B88B-0C0F76B92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E2D6415-5211-4305-B88B-0C0F76B92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9"/>
            <a:ext cx="8229600" cy="6179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12097" r="29756" b="6601"/>
          <a:stretch/>
        </p:blipFill>
        <p:spPr bwMode="auto">
          <a:xfrm>
            <a:off x="4565088" y="1328057"/>
            <a:ext cx="5508703" cy="539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68281" y="4025063"/>
            <a:ext cx="2699656" cy="922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TESTADO Y LEYENDA</a:t>
            </a:r>
          </a:p>
        </p:txBody>
      </p:sp>
      <p:sp>
        <p:nvSpPr>
          <p:cNvPr id="6" name="5 Flecha doblada hacia arriba"/>
          <p:cNvSpPr/>
          <p:nvPr/>
        </p:nvSpPr>
        <p:spPr>
          <a:xfrm flipH="1">
            <a:off x="3004454" y="4996539"/>
            <a:ext cx="1513115" cy="838204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312" y="1219200"/>
            <a:ext cx="8229600" cy="79465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CONSULTA DIRECTA A VERSIONES PÚBLICAS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6797260"/>
              </p:ext>
            </p:extLst>
          </p:nvPr>
        </p:nvGraphicFramePr>
        <p:xfrm>
          <a:off x="685801" y="2013858"/>
          <a:ext cx="10635342" cy="445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15888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2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29D064-BB92-45F4-9DF5-CE5CEA7E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829D064-BB92-45F4-9DF5-CE5CEA7ED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8D0E5-CA03-4BF3-B39E-BD3E116C5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2D8D0E5-CA03-4BF3-B39E-BD3E116C5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9CC839-13D8-4437-8A24-FCF6E72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B9CC839-13D8-4437-8A24-FCF6E724D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1DB69-DB86-408C-B3DF-C3129390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4E1DB69-DB86-408C-B3DF-C31293900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81101"/>
            <a:ext cx="8229600" cy="38100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PROCESO PARA LA CONSULTA DIRECTA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985039"/>
              </p:ext>
            </p:extLst>
          </p:nvPr>
        </p:nvGraphicFramePr>
        <p:xfrm>
          <a:off x="598714" y="1698171"/>
          <a:ext cx="10940143" cy="492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63487" y="1915887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43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DA1FA0-7827-4E1F-9F89-035B6676F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2DA1FA0-7827-4E1F-9F89-035B6676F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2DA1FA0-7827-4E1F-9F89-035B6676F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51342A-6A66-4B97-BB1F-82BC8D9E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F51342A-6A66-4B97-BB1F-82BC8D9E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F51342A-6A66-4B97-BB1F-82BC8D9E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1F12CB-52AD-4FCD-8376-7CC92C84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B1F12CB-52AD-4FCD-8376-7CC92C84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B1F12CB-52AD-4FCD-8376-7CC92C84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4EE594-F539-40C1-A4D5-7F0FF63EF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24EE594-F539-40C1-A4D5-7F0FF63EF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24EE594-F539-40C1-A4D5-7F0FF63EF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3604B-F4FF-455A-B06E-7E4D120F0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713604B-F4FF-455A-B06E-7E4D120F0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1713604B-F4FF-455A-B06E-7E4D120F0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45519"/>
            <a:ext cx="8229600" cy="77036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OBLIGACIONES DE LOS SO EN MATERIA CLASIFICACIÓN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33598788"/>
              </p:ext>
            </p:extLst>
          </p:nvPr>
        </p:nvGraphicFramePr>
        <p:xfrm>
          <a:off x="348343" y="1719943"/>
          <a:ext cx="11310257" cy="384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Resultado de imagen para PROTEG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60" y="4484917"/>
            <a:ext cx="4473343" cy="21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0C5B69-51E1-47B0-96A9-48F35936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A0C5B69-51E1-47B0-96A9-48F35936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A0C5B69-51E1-47B0-96A9-48F35936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3A0C5B69-51E1-47B0-96A9-48F35936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60E891-E7E1-4AF9-9345-6FAD31F2F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C60E891-E7E1-4AF9-9345-6FAD31F2F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C60E891-E7E1-4AF9-9345-6FAD31F2F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1C60E891-E7E1-4AF9-9345-6FAD31F2F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28404720"/>
              </p:ext>
            </p:extLst>
          </p:nvPr>
        </p:nvGraphicFramePr>
        <p:xfrm>
          <a:off x="696685" y="1599906"/>
          <a:ext cx="10853057" cy="461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4060369" y="5317692"/>
            <a:ext cx="4027717" cy="12899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Las sanciones económicas</a:t>
            </a:r>
          </a:p>
          <a:p>
            <a:pPr algn="ctr"/>
            <a:r>
              <a:rPr lang="es-MX" sz="1600" b="1" dirty="0"/>
              <a:t>NO PODRÁN SER CUBIERTAS CON RECURSOS PÚBLICOS</a:t>
            </a:r>
          </a:p>
          <a:p>
            <a:pPr algn="ctr"/>
            <a:r>
              <a:rPr lang="es-MX" b="1" dirty="0"/>
              <a:t>(Artículo 264)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1200" y="1153581"/>
            <a:ext cx="8229600" cy="54458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SANCIONES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59428" y="5562296"/>
            <a:ext cx="8229600" cy="5445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0193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ED66EE-0C56-4E4A-9B54-EF6092AAD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8ED66EE-0C56-4E4A-9B54-EF6092AAD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8ED66EE-0C56-4E4A-9B54-EF6092AAD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A51A7B-A3B2-4A96-B764-82EE6B3D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E2A51A7B-A3B2-4A96-B764-82EE6B3D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E2A51A7B-A3B2-4A96-B764-82EE6B3D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5EA10D-1B9F-4C0F-AAF7-4B01769F4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F75EA10D-1B9F-4C0F-AAF7-4B01769F4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F75EA10D-1B9F-4C0F-AAF7-4B01769F4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D9F693-5FAF-4B8C-8372-7D4BEAFFD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3DD9F693-5FAF-4B8C-8372-7D4BEAFFD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3DD9F693-5FAF-4B8C-8372-7D4BEAFFD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info df acceso a la informaciÃ³n">
            <a:extLst>
              <a:ext uri="{FF2B5EF4-FFF2-40B4-BE49-F238E27FC236}">
                <a16:creationId xmlns="" xmlns:a16="http://schemas.microsoft.com/office/drawing/2014/main" id="{2B3B6019-F9EC-49BE-BAC3-6BA758E43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5667"/>
          <a:stretch/>
        </p:blipFill>
        <p:spPr bwMode="auto">
          <a:xfrm>
            <a:off x="7010400" y="4680853"/>
            <a:ext cx="3200400" cy="2068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0140" y="1156404"/>
            <a:ext cx="1009269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LEY DE  TRANSPARENCIA, ACCESO A LA INFORMACIÓN PÚBLICA Y RENDICIÓN DE CUENTAS DE LA CIUDAD DE MÉXICO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60097"/>
              </p:ext>
            </p:extLst>
          </p:nvPr>
        </p:nvGraphicFramePr>
        <p:xfrm>
          <a:off x="742950" y="2460167"/>
          <a:ext cx="1075563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1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05202" y="2967335"/>
            <a:ext cx="5355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 R A C I A S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2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3"/>
            <a:ext cx="12191999" cy="6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95308129"/>
              </p:ext>
            </p:extLst>
          </p:nvPr>
        </p:nvGraphicFramePr>
        <p:xfrm>
          <a:off x="800100" y="1338935"/>
          <a:ext cx="10515599" cy="50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8512667" y="6216133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(Artículos 3 y 27)</a:t>
            </a:r>
          </a:p>
        </p:txBody>
      </p:sp>
    </p:spTree>
    <p:extLst>
      <p:ext uri="{BB962C8B-B14F-4D97-AF65-F5344CB8AC3E}">
        <p14:creationId xmlns:p14="http://schemas.microsoft.com/office/powerpoint/2010/main" val="30773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10080644"/>
              </p:ext>
            </p:extLst>
          </p:nvPr>
        </p:nvGraphicFramePr>
        <p:xfrm>
          <a:off x="514350" y="1513115"/>
          <a:ext cx="11087100" cy="475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27D33-6A99-47FB-8B60-A121BD28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3C27D33-6A99-47FB-8B60-A121BD28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3C27D33-6A99-47FB-8B60-A121BD28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5DAAA-87FC-49F6-8EBE-7F998B6A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AC5DAAA-87FC-49F6-8EBE-7F998B6A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AC5DAAA-87FC-49F6-8EBE-7F998B6A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99951"/>
            <a:ext cx="8229600" cy="509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MOMENTOS PARA CLASIFICAR (Artículo 176)</a:t>
            </a:r>
          </a:p>
        </p:txBody>
      </p:sp>
      <p:pic>
        <p:nvPicPr>
          <p:cNvPr id="7" name="6 Imagen" descr="Resultado de imagen para cuándo">
            <a:hlinkClick r:id="rId2" tgtFrame="&quot;_blank&quot;"/>
          </p:cNvPr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20482"/>
          <a:stretch/>
        </p:blipFill>
        <p:spPr bwMode="auto">
          <a:xfrm>
            <a:off x="9187542" y="1676403"/>
            <a:ext cx="3004458" cy="51489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18935"/>
              </p:ext>
            </p:extLst>
          </p:nvPr>
        </p:nvGraphicFramePr>
        <p:xfrm>
          <a:off x="434340" y="2100946"/>
          <a:ext cx="9681210" cy="421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utoShape 2" descr="Imagen relacionad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633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7411EF-37C4-4ACC-A66E-F14344C83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7F7411EF-37C4-4ACC-A66E-F14344C83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F7411EF-37C4-4ACC-A66E-F14344C83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F7411EF-37C4-4ACC-A66E-F14344C83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7F7411EF-37C4-4ACC-A66E-F14344C83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31471E-6776-491B-947D-E083C20C4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F31471E-6776-491B-947D-E083C20C4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F31471E-6776-491B-947D-E083C20C4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5F31471E-6776-491B-947D-E083C20C4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5F31471E-6776-491B-947D-E083C20C4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B1F416-4EE4-42FE-A20E-85B91B4CA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1B1F416-4EE4-42FE-A20E-85B91B4CA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E1B1F416-4EE4-42FE-A20E-85B91B4CA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1B1F416-4EE4-42FE-A20E-85B91B4CA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E1B1F416-4EE4-42FE-A20E-85B91B4CA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4490" y="1186544"/>
            <a:ext cx="8576310" cy="5551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CARGA DE LA PRUEBA Y LÍMITES EN LA CLASIFICACIÓN</a:t>
            </a:r>
          </a:p>
        </p:txBody>
      </p:sp>
      <p:pic>
        <p:nvPicPr>
          <p:cNvPr id="5" name="4 Imagen" descr="Resultado de imagen para carga de la prueba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33" y="1665514"/>
            <a:ext cx="3581367" cy="51924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165691"/>
              </p:ext>
            </p:extLst>
          </p:nvPr>
        </p:nvGraphicFramePr>
        <p:xfrm>
          <a:off x="293884" y="1748790"/>
          <a:ext cx="11124686" cy="514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38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04972-8929-4F9D-B7F5-976635430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E604972-8929-4F9D-B7F5-976635430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9AAA7-D8CD-461D-8989-D25A880A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749AAA7-D8CD-461D-8989-D25A880AD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E139B-7C28-4E03-A900-0A7939145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B3E139B-7C28-4E03-A900-0A7939145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BDD1B6E6B2C742BE3F4CEA22114537" ma:contentTypeVersion="12" ma:contentTypeDescription="Crear nuevo documento." ma:contentTypeScope="" ma:versionID="06fbebd273486c851da833b45f50dd17">
  <xsd:schema xmlns:xsd="http://www.w3.org/2001/XMLSchema" xmlns:xs="http://www.w3.org/2001/XMLSchema" xmlns:p="http://schemas.microsoft.com/office/2006/metadata/properties" xmlns:ns2="97052d89-61b9-4436-9d46-59a8c9752680" xmlns:ns3="7f32e694-dea1-45cb-a17d-d8052f2eb508" targetNamespace="http://schemas.microsoft.com/office/2006/metadata/properties" ma:root="true" ma:fieldsID="368a0b6c36539abcd149f4d073c3c735" ns2:_="" ns3:_="">
    <xsd:import namespace="97052d89-61b9-4436-9d46-59a8c9752680"/>
    <xsd:import namespace="7f32e694-dea1-45cb-a17d-d8052f2eb5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52d89-61b9-4436-9d46-59a8c97526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2e694-dea1-45cb-a17d-d8052f2eb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CBF225-8984-411C-BA0E-197E0DFBC3CE}"/>
</file>

<file path=customXml/itemProps2.xml><?xml version="1.0" encoding="utf-8"?>
<ds:datastoreItem xmlns:ds="http://schemas.openxmlformats.org/officeDocument/2006/customXml" ds:itemID="{BB58BECC-5171-44B5-8985-7DF913CA2A87}"/>
</file>

<file path=customXml/itemProps3.xml><?xml version="1.0" encoding="utf-8"?>
<ds:datastoreItem xmlns:ds="http://schemas.openxmlformats.org/officeDocument/2006/customXml" ds:itemID="{BE038FA5-E80E-43C8-BA68-8A90AF99790C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4051</TotalTime>
  <Words>3800</Words>
  <Application>Microsoft Office PowerPoint</Application>
  <PresentationFormat>Panorámica</PresentationFormat>
  <Paragraphs>259</Paragraphs>
  <Slides>51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Arial</vt:lpstr>
      <vt:lpstr>Calibri</vt:lpstr>
      <vt:lpstr>Gill Sans MT</vt:lpstr>
      <vt:lpstr>Verdana</vt:lpstr>
      <vt:lpstr>Wingdings 2</vt:lpstr>
      <vt:lpstr>Solsticio</vt:lpstr>
      <vt:lpstr>Presentación de PowerPoint</vt:lpstr>
      <vt:lpstr>Presentación de PowerPoint</vt:lpstr>
      <vt:lpstr>Presentación de PowerPoint</vt:lpstr>
      <vt:lpstr>MARCO DE REFERENCIA</vt:lpstr>
      <vt:lpstr>LEY DE  TRANSPARENCIA, ACCESO A LA INFORMACIÓN PÚBLICA Y RENDICIÓN DE CUENTAS DE LA CIUDAD DE MÉXICO</vt:lpstr>
      <vt:lpstr>Presentación de PowerPoint</vt:lpstr>
      <vt:lpstr>Presentación de PowerPoint</vt:lpstr>
      <vt:lpstr>MOMENTOS PARA CLASIFICAR (Artículo 176)</vt:lpstr>
      <vt:lpstr>CARGA DE LA PRUEBA Y LÍMITES EN LA CLASIFICACIÓN</vt:lpstr>
      <vt:lpstr>TIPOS DE INFORMACIÓN CLASIFICADA</vt:lpstr>
      <vt:lpstr>Presentación de PowerPoint</vt:lpstr>
      <vt:lpstr>INFORMACIÓN CONFIDENCIAL (Artículo 186) </vt:lpstr>
      <vt:lpstr>DATOS PERSONALES</vt:lpstr>
      <vt:lpstr>EXCEPCIONES EN DATOS PERSONALES</vt:lpstr>
      <vt:lpstr>SECRETO BANCARIO Y FIDUCIARIO</vt:lpstr>
      <vt:lpstr>SECRETO COMERCIAL O INDUSTRIAL</vt:lpstr>
      <vt:lpstr>SECRETO FISCAL</vt:lpstr>
      <vt:lpstr>SECRETO BURSATIL</vt:lpstr>
      <vt:lpstr>SECRETO POSTAL</vt:lpstr>
      <vt:lpstr>LÍMITES A LOS SECRETOS</vt:lpstr>
      <vt:lpstr>ENTREGADA POR PARTICULARES</vt:lpstr>
      <vt:lpstr>INFORMACIÓN CONFIDENCIAL</vt:lpstr>
      <vt:lpstr>Presentación de PowerPoint</vt:lpstr>
      <vt:lpstr>INFORMACIÓN RESERVADA (Artículo 183) </vt:lpstr>
      <vt:lpstr>PUEDA PONER EN RIESGO LA VIDA, SEGURIDAD O SALUD DE UNA PERSONA FÍSICA</vt:lpstr>
      <vt:lpstr>VERIFICACIÓN, INSPECCIÓN Y AUDITORÍA RELATIVAS AL CUMPLIMIENTO DE LAS LEYES O AFECTE LA RECAUDACIÓN DE CONTRIBUCIONES</vt:lpstr>
      <vt:lpstr>PREVENCIÓN O PERSECUCIÓN DE LOS DELITOS</vt:lpstr>
      <vt:lpstr>PROCESO DELIBERATIVO</vt:lpstr>
      <vt:lpstr>PROCEDIMIENTOS DE RESPONSABILIDADES, QUEJAS Y DENUNCIAS </vt:lpstr>
      <vt:lpstr>DEBIDO PROCESO</vt:lpstr>
      <vt:lpstr>EXPEDIENTES JUDICIALES O DE PROCEDIMIENTOS ADMINISTRATIVOS SEGUIDOS EN FORMA DE JUICIO</vt:lpstr>
      <vt:lpstr>AVERIGUACIONES PREVIAS Y CARPETAS DE INVESTIGACIÓN</vt:lpstr>
      <vt:lpstr>DISPOSICIÓN EXPRESA DE UNA LEY </vt:lpstr>
      <vt:lpstr>TÉRMINO Y PLAZO DE RESERVA</vt:lpstr>
      <vt:lpstr>ELEMENTOS DE LA RESERVA DE LA INFORMACIÓN</vt:lpstr>
      <vt:lpstr>PRUEBA DE DAÑO</vt:lpstr>
      <vt:lpstr>LIMITANTES A LA RESERVA</vt:lpstr>
      <vt:lpstr>Presentación de PowerPoint</vt:lpstr>
      <vt:lpstr>DEFINICIÓN</vt:lpstr>
      <vt:lpstr>OBLIGACIÓN DE LOS SO</vt:lpstr>
      <vt:lpstr>PARTICULARIDADES</vt:lpstr>
      <vt:lpstr>PROCESO DE TESTADO EN DOCUMENTOS IMPRESOS</vt:lpstr>
      <vt:lpstr>EJEMPLO</vt:lpstr>
      <vt:lpstr>PROCESO DE TESTADO EN DOCUMENTOS ELECTRÓNICOS</vt:lpstr>
      <vt:lpstr>EJEMPLO</vt:lpstr>
      <vt:lpstr>CONSULTA DIRECTA A VERSIONES PÚBLICAS</vt:lpstr>
      <vt:lpstr>PROCESO PARA LA CONSULTA DIRECTA</vt:lpstr>
      <vt:lpstr>OBLIGACIONES DE LOS SO EN MATERIA CLASIFICACIÓN</vt:lpstr>
      <vt:lpstr>SANCIONES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Cesar Fernandez González</cp:lastModifiedBy>
  <cp:revision>334</cp:revision>
  <dcterms:created xsi:type="dcterms:W3CDTF">2019-03-13T17:56:06Z</dcterms:created>
  <dcterms:modified xsi:type="dcterms:W3CDTF">2020-02-26T20:07:20Z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0x0101007BBDD1B6E6B2C742BE3F4CEA22114537</vt:lpwstr>
  </property>
</Properties>
</file>